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8" r:id="rId6"/>
    <p:sldId id="270" r:id="rId7"/>
    <p:sldId id="271" r:id="rId8"/>
    <p:sldId id="272" r:id="rId9"/>
    <p:sldId id="274" r:id="rId10"/>
    <p:sldId id="264" r:id="rId11"/>
    <p:sldId id="267" r:id="rId12"/>
  </p:sldIdLst>
  <p:sldSz cx="12192000" cy="6858000"/>
  <p:notesSz cx="6858000" cy="9144000"/>
  <p:embeddedFontLst>
    <p:embeddedFont>
      <p:font typeface="仓耳爱民小楷 W01" panose="02010600030101010101" charset="-122"/>
      <p:regular r:id="rId14"/>
    </p:embeddedFont>
    <p:embeddedFont>
      <p:font typeface="汉仪北魏写经W" panose="02010600030101010101" charset="-122"/>
      <p:regular r:id="rId15"/>
    </p:embeddedFont>
    <p:embeddedFont>
      <p:font typeface="汉仪程行简" panose="02010600030101010101" charset="-122"/>
      <p:regular r:id="rId16"/>
    </p:embeddedFont>
    <p:embeddedFont>
      <p:font typeface="字体视界-一纸情书" panose="02010600030101010101" charset="-122"/>
      <p:regular r:id="rId17"/>
    </p:embeddedFont>
    <p:embeddedFont>
      <p:font typeface="Agency FB" panose="020B0503020202020204" pitchFamily="34" charset="0"/>
      <p:regular r:id="rId18"/>
      <p:bold r:id="rId19"/>
    </p:embeddedFont>
    <p:embeddedFont>
      <p:font typeface="Roboto" panose="02000000000000000000" pitchFamily="2" charset="0"/>
      <p:regular r:id="rId20"/>
      <p:bold r:id="rId21"/>
      <p:italic r:id="rId22"/>
      <p:boldItalic r:id="rId23"/>
    </p:embeddedFont>
    <p:embeddedFont>
      <p:font typeface="等线" panose="02010600030101010101" pitchFamily="2" charset="-122"/>
      <p:regular r:id="rId24"/>
      <p:bold r:id="rId25"/>
    </p:embeddedFont>
    <p:embeddedFont>
      <p:font typeface="等线 Light" panose="02010600030101010101" pitchFamily="2" charset="-122"/>
      <p:regular r:id="rId26"/>
    </p:embeddedFont>
    <p:embeddedFont>
      <p:font typeface="华文新魏" panose="02010800040101010101" pitchFamily="2" charset="-122"/>
      <p:regular r:id="rId27"/>
    </p:embeddedFont>
    <p:embeddedFont>
      <p:font typeface="华文行楷" panose="02010800040101010101" pitchFamily="2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微软雅黑 Light" panose="020B0502040204020203" pitchFamily="3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0CB"/>
    <a:srgbClr val="F8E7E4"/>
    <a:srgbClr val="FFFDFB"/>
    <a:srgbClr val="591300"/>
    <a:srgbClr val="AB877C"/>
    <a:srgbClr val="F2CFCA"/>
    <a:srgbClr val="EEC0BA"/>
    <a:srgbClr val="FCF6F2"/>
    <a:srgbClr val="FFF9F3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65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834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1836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CDF0E-A08B-4FCC-B80A-919124821A1C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D5AE4-3A92-4324-B388-38A803F73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53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87A922-793C-48BE-A08F-D273DB4FEF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773C1CB-59AB-4F90-813F-1511528CD9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7AE492-4366-40C6-89F2-55D341E91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6D7A02-DEE9-4800-9E5F-FD685C984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A8490D-01ED-4C10-9961-702B9A919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1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E7F0C4-4DB4-4640-B84A-6C01D816B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71A88B-0774-467A-AF0D-21967730F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BF122B-BA91-434B-99B7-6AE86B52D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25082C-339A-455B-B667-E352A45B0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38DBD6-D83A-4684-81B7-6B1C13CE2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65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75752F0-1003-4D7C-87B2-06095D3467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C08C0CC-B9A4-4741-BCF1-D187B5AF1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9D9C44-D9AE-4AF4-82FC-17328EF38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9C84EF-9D24-4A73-80C7-6763059AC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64F65C-4567-48EC-8BA2-8BD0D55F6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022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CC2451-74F7-4EE4-8D6A-88DEF1D97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E5B32DC-A856-4A61-B38F-1AC2F2346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5E3018-F989-4DEB-8936-7AF8285B7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BD3183-DDEC-4017-9C6A-7DA2C496C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E56774-7B77-470B-B2FC-5FCDB857A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849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9A2436-3840-4C88-B46A-21BF95CF7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790681-355F-40F9-9068-CC1F19C0A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29AAC3-DF96-4FF2-B7EE-B9837D06D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5F3C93-1FFE-4967-943C-8554DD87F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775D00-38A2-4481-97D1-C1E1A0712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48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3FCC89-06EC-4A23-8C07-36970E45F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452D13-2915-4934-A261-1E4E8848B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A9E7B93-AA77-4850-A0B4-E417758F9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1738C2F-0886-4196-90F6-96091F00F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E247187-F17D-4DAD-9DA0-1893A285B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BBD8C3-838B-4B24-B62C-9A7479FC9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365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177174-6A1C-4D9A-9CE3-5C63BA043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44C312-E4AD-43D6-BF18-7D7BABE009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9F9049-47C9-46A2-A0F3-65C97B9E14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60571DB-ED0E-44B3-9F32-1334300060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E6DBBA6-5232-4C8F-9934-21B25CAFE0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0B9CE5C-0803-4BAD-B30C-56180914A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65574DB-ECDA-4C90-8928-0D6190D14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1A38576-237E-40E3-B27F-7A95A7414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13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267B56-D24A-42B5-BAF7-BA4CF250A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8844547-5675-4E68-8C76-2D54C41AD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8DA65BB-431B-49A1-B569-8340CEAC7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7123AC-CE65-4E12-B7AB-CFAF460D7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016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D2390DB-6B3B-40A4-8354-A6A16584F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4C8BF3B-C7C9-4955-81DD-B32C357DB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F02C49-80F9-4143-956C-B01328469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id="{DEFC6BC3-0E15-4390-B163-5AA23CA7736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1735744"/>
            <a:ext cx="6945455" cy="4620606"/>
          </a:xfrm>
          <a:custGeom>
            <a:avLst/>
            <a:gdLst>
              <a:gd name="connsiteX0" fmla="*/ 5270643 w 6945455"/>
              <a:gd name="connsiteY0" fmla="*/ 3141056 h 4620606"/>
              <a:gd name="connsiteX1" fmla="*/ 6945455 w 6945455"/>
              <a:gd name="connsiteY1" fmla="*/ 3141056 h 4620606"/>
              <a:gd name="connsiteX2" fmla="*/ 6945455 w 6945455"/>
              <a:gd name="connsiteY2" fmla="*/ 4620606 h 4620606"/>
              <a:gd name="connsiteX3" fmla="*/ 5270643 w 6945455"/>
              <a:gd name="connsiteY3" fmla="*/ 4620606 h 4620606"/>
              <a:gd name="connsiteX4" fmla="*/ 3513762 w 6945455"/>
              <a:gd name="connsiteY4" fmla="*/ 3141056 h 4620606"/>
              <a:gd name="connsiteX5" fmla="*/ 5188574 w 6945455"/>
              <a:gd name="connsiteY5" fmla="*/ 3141056 h 4620606"/>
              <a:gd name="connsiteX6" fmla="*/ 5188574 w 6945455"/>
              <a:gd name="connsiteY6" fmla="*/ 4620606 h 4620606"/>
              <a:gd name="connsiteX7" fmla="*/ 3513762 w 6945455"/>
              <a:gd name="connsiteY7" fmla="*/ 4620606 h 4620606"/>
              <a:gd name="connsiteX8" fmla="*/ 1756881 w 6945455"/>
              <a:gd name="connsiteY8" fmla="*/ 3141056 h 4620606"/>
              <a:gd name="connsiteX9" fmla="*/ 3431693 w 6945455"/>
              <a:gd name="connsiteY9" fmla="*/ 3141056 h 4620606"/>
              <a:gd name="connsiteX10" fmla="*/ 3431693 w 6945455"/>
              <a:gd name="connsiteY10" fmla="*/ 4620606 h 4620606"/>
              <a:gd name="connsiteX11" fmla="*/ 1756881 w 6945455"/>
              <a:gd name="connsiteY11" fmla="*/ 4620606 h 4620606"/>
              <a:gd name="connsiteX12" fmla="*/ 0 w 6945455"/>
              <a:gd name="connsiteY12" fmla="*/ 3141056 h 4620606"/>
              <a:gd name="connsiteX13" fmla="*/ 1674812 w 6945455"/>
              <a:gd name="connsiteY13" fmla="*/ 3141056 h 4620606"/>
              <a:gd name="connsiteX14" fmla="*/ 1674812 w 6945455"/>
              <a:gd name="connsiteY14" fmla="*/ 4620606 h 4620606"/>
              <a:gd name="connsiteX15" fmla="*/ 0 w 6945455"/>
              <a:gd name="connsiteY15" fmla="*/ 4620606 h 4620606"/>
              <a:gd name="connsiteX16" fmla="*/ 3513762 w 6945455"/>
              <a:gd name="connsiteY16" fmla="*/ 1570528 h 4620606"/>
              <a:gd name="connsiteX17" fmla="*/ 5188574 w 6945455"/>
              <a:gd name="connsiteY17" fmla="*/ 1570528 h 4620606"/>
              <a:gd name="connsiteX18" fmla="*/ 5188574 w 6945455"/>
              <a:gd name="connsiteY18" fmla="*/ 3050078 h 4620606"/>
              <a:gd name="connsiteX19" fmla="*/ 3513762 w 6945455"/>
              <a:gd name="connsiteY19" fmla="*/ 3050078 h 4620606"/>
              <a:gd name="connsiteX20" fmla="*/ 1756882 w 6945455"/>
              <a:gd name="connsiteY20" fmla="*/ 1570528 h 4620606"/>
              <a:gd name="connsiteX21" fmla="*/ 3431693 w 6945455"/>
              <a:gd name="connsiteY21" fmla="*/ 1570528 h 4620606"/>
              <a:gd name="connsiteX22" fmla="*/ 3431693 w 6945455"/>
              <a:gd name="connsiteY22" fmla="*/ 3050078 h 4620606"/>
              <a:gd name="connsiteX23" fmla="*/ 1756882 w 6945455"/>
              <a:gd name="connsiteY23" fmla="*/ 3050078 h 4620606"/>
              <a:gd name="connsiteX24" fmla="*/ 1 w 6945455"/>
              <a:gd name="connsiteY24" fmla="*/ 1570528 h 4620606"/>
              <a:gd name="connsiteX25" fmla="*/ 1674813 w 6945455"/>
              <a:gd name="connsiteY25" fmla="*/ 1570528 h 4620606"/>
              <a:gd name="connsiteX26" fmla="*/ 1674813 w 6945455"/>
              <a:gd name="connsiteY26" fmla="*/ 3050078 h 4620606"/>
              <a:gd name="connsiteX27" fmla="*/ 1 w 6945455"/>
              <a:gd name="connsiteY27" fmla="*/ 3050078 h 4620606"/>
              <a:gd name="connsiteX28" fmla="*/ 1756882 w 6945455"/>
              <a:gd name="connsiteY28" fmla="*/ 0 h 4620606"/>
              <a:gd name="connsiteX29" fmla="*/ 3431693 w 6945455"/>
              <a:gd name="connsiteY29" fmla="*/ 0 h 4620606"/>
              <a:gd name="connsiteX30" fmla="*/ 3431693 w 6945455"/>
              <a:gd name="connsiteY30" fmla="*/ 1479550 h 4620606"/>
              <a:gd name="connsiteX31" fmla="*/ 1756882 w 6945455"/>
              <a:gd name="connsiteY31" fmla="*/ 1479550 h 4620606"/>
              <a:gd name="connsiteX32" fmla="*/ 1 w 6945455"/>
              <a:gd name="connsiteY32" fmla="*/ 0 h 4620606"/>
              <a:gd name="connsiteX33" fmla="*/ 1674813 w 6945455"/>
              <a:gd name="connsiteY33" fmla="*/ 0 h 4620606"/>
              <a:gd name="connsiteX34" fmla="*/ 1674813 w 6945455"/>
              <a:gd name="connsiteY34" fmla="*/ 1479550 h 4620606"/>
              <a:gd name="connsiteX35" fmla="*/ 1 w 6945455"/>
              <a:gd name="connsiteY35" fmla="*/ 1479550 h 462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45455" h="4620606">
                <a:moveTo>
                  <a:pt x="5270643" y="3141056"/>
                </a:moveTo>
                <a:lnTo>
                  <a:pt x="6945455" y="3141056"/>
                </a:lnTo>
                <a:lnTo>
                  <a:pt x="6945455" y="4620606"/>
                </a:lnTo>
                <a:lnTo>
                  <a:pt x="5270643" y="4620606"/>
                </a:lnTo>
                <a:close/>
                <a:moveTo>
                  <a:pt x="3513762" y="3141056"/>
                </a:moveTo>
                <a:lnTo>
                  <a:pt x="5188574" y="3141056"/>
                </a:lnTo>
                <a:lnTo>
                  <a:pt x="5188574" y="4620606"/>
                </a:lnTo>
                <a:lnTo>
                  <a:pt x="3513762" y="4620606"/>
                </a:lnTo>
                <a:close/>
                <a:moveTo>
                  <a:pt x="1756881" y="3141056"/>
                </a:moveTo>
                <a:lnTo>
                  <a:pt x="3431693" y="3141056"/>
                </a:lnTo>
                <a:lnTo>
                  <a:pt x="3431693" y="4620606"/>
                </a:lnTo>
                <a:lnTo>
                  <a:pt x="1756881" y="4620606"/>
                </a:lnTo>
                <a:close/>
                <a:moveTo>
                  <a:pt x="0" y="3141056"/>
                </a:moveTo>
                <a:lnTo>
                  <a:pt x="1674812" y="3141056"/>
                </a:lnTo>
                <a:lnTo>
                  <a:pt x="1674812" y="4620606"/>
                </a:lnTo>
                <a:lnTo>
                  <a:pt x="0" y="4620606"/>
                </a:lnTo>
                <a:close/>
                <a:moveTo>
                  <a:pt x="3513762" y="1570528"/>
                </a:moveTo>
                <a:lnTo>
                  <a:pt x="5188574" y="1570528"/>
                </a:lnTo>
                <a:lnTo>
                  <a:pt x="5188574" y="3050078"/>
                </a:lnTo>
                <a:lnTo>
                  <a:pt x="3513762" y="3050078"/>
                </a:lnTo>
                <a:close/>
                <a:moveTo>
                  <a:pt x="1756882" y="1570528"/>
                </a:moveTo>
                <a:lnTo>
                  <a:pt x="3431693" y="1570528"/>
                </a:lnTo>
                <a:lnTo>
                  <a:pt x="3431693" y="3050078"/>
                </a:lnTo>
                <a:lnTo>
                  <a:pt x="1756882" y="3050078"/>
                </a:lnTo>
                <a:close/>
                <a:moveTo>
                  <a:pt x="1" y="1570528"/>
                </a:moveTo>
                <a:lnTo>
                  <a:pt x="1674813" y="1570528"/>
                </a:lnTo>
                <a:lnTo>
                  <a:pt x="1674813" y="3050078"/>
                </a:lnTo>
                <a:lnTo>
                  <a:pt x="1" y="3050078"/>
                </a:lnTo>
                <a:close/>
                <a:moveTo>
                  <a:pt x="1756882" y="0"/>
                </a:moveTo>
                <a:lnTo>
                  <a:pt x="3431693" y="0"/>
                </a:lnTo>
                <a:lnTo>
                  <a:pt x="3431693" y="1479550"/>
                </a:lnTo>
                <a:lnTo>
                  <a:pt x="1756882" y="1479550"/>
                </a:lnTo>
                <a:close/>
                <a:moveTo>
                  <a:pt x="1" y="0"/>
                </a:moveTo>
                <a:lnTo>
                  <a:pt x="1674813" y="0"/>
                </a:lnTo>
                <a:lnTo>
                  <a:pt x="1674813" y="1479550"/>
                </a:lnTo>
                <a:lnTo>
                  <a:pt x="1" y="1479550"/>
                </a:lnTo>
                <a:close/>
              </a:path>
            </a:pathLst>
          </a:custGeom>
          <a:solidFill>
            <a:srgbClr val="F3D7CD"/>
          </a:solidFill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84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B47ED0-F040-48F5-80D6-6EAFC0676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AEAA6D-F026-471B-885F-E520A8E42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587E12-DD6F-4D58-9238-BB794A5EC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4174B1-C218-47B6-8E16-7EA3FF72D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B2FFE3-B50D-428A-AA20-CE28710F1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A4C10B-0AF9-40D2-B51F-D29FDEE07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12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57BA25-AF24-405A-A94C-C59EA1169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A11F00C-1176-4C33-B4BD-9C815589C1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6DEF46-A95E-4CB9-92DD-A480E11F46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43A596-8152-4A83-9345-9203E3EEB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12E6D3-21D2-4E93-87BD-8ECBA2EE7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217D63-23D4-492C-9DBA-587AD2A5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196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A685BA7-9B1C-45B1-ACAF-2BD9483CD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B20DEF-E291-4701-8296-672D11EC4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BA0BAD-27AB-43F5-BAF0-E6CA3A3B99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BD4B7-F5A3-430A-AC2A-0D5440804EE2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0E67C7-5D2E-4DEC-BF04-AD67250921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3AA9F3-2AEF-4328-ABB8-23809901B7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B0BBA-ADCE-45FE-AC0F-BFE296A822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60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5.jpeg"/><Relationship Id="rId7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eg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jpg"/><Relationship Id="rId7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0">
            <a:extLst>
              <a:ext uri="{FF2B5EF4-FFF2-40B4-BE49-F238E27FC236}">
                <a16:creationId xmlns:a16="http://schemas.microsoft.com/office/drawing/2014/main" id="{E0EB14BC-825F-48B9-9397-898EC555353E}"/>
              </a:ext>
            </a:extLst>
          </p:cNvPr>
          <p:cNvSpPr txBox="1"/>
          <p:nvPr/>
        </p:nvSpPr>
        <p:spPr>
          <a:xfrm>
            <a:off x="62676" y="948780"/>
            <a:ext cx="1190792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>
              <a:buClrTx/>
              <a:buSzTx/>
              <a:buFontTx/>
            </a:pPr>
            <a:r>
              <a:rPr lang="en-US" altLang="zh-CN" sz="23900" dirty="0">
                <a:solidFill>
                  <a:srgbClr val="95090C">
                    <a:alpha val="38000"/>
                  </a:srgbClr>
                </a:solidFill>
                <a:uFillTx/>
                <a:cs typeface="微软雅黑" panose="020B0503020204020204" pitchFamily="34" charset="-122"/>
                <a:sym typeface="+mn-lt"/>
              </a:rPr>
              <a:t>100</a:t>
            </a:r>
            <a:r>
              <a:rPr lang="zh-CN" altLang="en-US" sz="23900" dirty="0">
                <a:solidFill>
                  <a:srgbClr val="95090C">
                    <a:alpha val="38000"/>
                  </a:srgbClr>
                </a:solidFill>
                <a:uFillTx/>
                <a:cs typeface="微软雅黑" panose="020B0503020204020204" pitchFamily="34" charset="-122"/>
                <a:sym typeface="+mn-lt"/>
              </a:rPr>
              <a:t>周年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28099B9-16C0-452D-907F-4C14915A789F}"/>
              </a:ext>
            </a:extLst>
          </p:cNvPr>
          <p:cNvSpPr/>
          <p:nvPr/>
        </p:nvSpPr>
        <p:spPr>
          <a:xfrm>
            <a:off x="0" y="4534683"/>
            <a:ext cx="12192000" cy="2323317"/>
          </a:xfrm>
          <a:prstGeom prst="rect">
            <a:avLst/>
          </a:prstGeom>
          <a:solidFill>
            <a:srgbClr val="FFF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7F20AF-3B59-487A-91AF-61F6382D413E}"/>
              </a:ext>
            </a:extLst>
          </p:cNvPr>
          <p:cNvSpPr txBox="1"/>
          <p:nvPr/>
        </p:nvSpPr>
        <p:spPr>
          <a:xfrm>
            <a:off x="2260979" y="1980113"/>
            <a:ext cx="2308324" cy="26468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457200"/>
            <a:r>
              <a:rPr lang="zh-CN" altLang="en-US" sz="16600" dirty="0">
                <a:solidFill>
                  <a:srgbClr val="E5D2B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红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683865-2DA3-48E5-9B19-5EB14574131B}"/>
              </a:ext>
            </a:extLst>
          </p:cNvPr>
          <p:cNvSpPr txBox="1"/>
          <p:nvPr/>
        </p:nvSpPr>
        <p:spPr>
          <a:xfrm>
            <a:off x="4210341" y="2234029"/>
            <a:ext cx="2308324" cy="22159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457200"/>
            <a:r>
              <a:rPr lang="zh-CN" altLang="en-US" sz="13800" dirty="0">
                <a:solidFill>
                  <a:srgbClr val="E5D2B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色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A922AD7-86EB-47D4-98D7-A872271D8863}"/>
              </a:ext>
            </a:extLst>
          </p:cNvPr>
          <p:cNvSpPr txBox="1"/>
          <p:nvPr/>
        </p:nvSpPr>
        <p:spPr>
          <a:xfrm>
            <a:off x="5913869" y="2182714"/>
            <a:ext cx="2308324" cy="22159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457200"/>
            <a:r>
              <a:rPr lang="zh-CN" altLang="en-US" sz="13800" dirty="0">
                <a:solidFill>
                  <a:srgbClr val="E5D2B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1B47FEA-CC0D-4C05-8424-3E9EF4C8E794}"/>
              </a:ext>
            </a:extLst>
          </p:cNvPr>
          <p:cNvSpPr txBox="1"/>
          <p:nvPr/>
        </p:nvSpPr>
        <p:spPr>
          <a:xfrm>
            <a:off x="7814071" y="2182714"/>
            <a:ext cx="2308324" cy="22159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457200"/>
            <a:r>
              <a:rPr lang="zh-CN" altLang="en-US" sz="13800" dirty="0">
                <a:solidFill>
                  <a:srgbClr val="E5D2B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育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93288B0-65D1-4A40-BFF3-F215560A2A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7"/>
          <a:stretch/>
        </p:blipFill>
        <p:spPr>
          <a:xfrm>
            <a:off x="0" y="5556541"/>
            <a:ext cx="12192000" cy="111442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B19883E-92F4-4F3F-8B84-BB8485A5A5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68"/>
          <a:stretch/>
        </p:blipFill>
        <p:spPr>
          <a:xfrm>
            <a:off x="5275927" y="-364929"/>
            <a:ext cx="1640146" cy="366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4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id="{6198D360-DFEE-4833-80AA-B018D52C5467}"/>
              </a:ext>
            </a:extLst>
          </p:cNvPr>
          <p:cNvGrpSpPr/>
          <p:nvPr/>
        </p:nvGrpSpPr>
        <p:grpSpPr>
          <a:xfrm>
            <a:off x="3599103" y="667998"/>
            <a:ext cx="8195167" cy="5522003"/>
            <a:chOff x="3569607" y="882229"/>
            <a:chExt cx="8195167" cy="552200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E4078A2-6A01-438E-9261-033D58E3FBC3}"/>
                </a:ext>
              </a:extLst>
            </p:cNvPr>
            <p:cNvSpPr/>
            <p:nvPr/>
          </p:nvSpPr>
          <p:spPr>
            <a:xfrm rot="18826889">
              <a:off x="7869955" y="2387801"/>
              <a:ext cx="2273214" cy="789767"/>
            </a:xfrm>
            <a:custGeom>
              <a:avLst/>
              <a:gdLst>
                <a:gd name="connsiteX0" fmla="*/ 0 w 3106994"/>
                <a:gd name="connsiteY0" fmla="*/ 0 h 901850"/>
                <a:gd name="connsiteX1" fmla="*/ 66413 w 3106994"/>
                <a:gd name="connsiteY1" fmla="*/ 28318 h 901850"/>
                <a:gd name="connsiteX2" fmla="*/ 1627239 w 3106994"/>
                <a:gd name="connsiteY2" fmla="*/ 278860 h 901850"/>
                <a:gd name="connsiteX3" fmla="*/ 3031314 w 3106994"/>
                <a:gd name="connsiteY3" fmla="*/ 83527 h 901850"/>
                <a:gd name="connsiteX4" fmla="*/ 3106994 w 3106994"/>
                <a:gd name="connsiteY4" fmla="*/ 56872 h 901850"/>
                <a:gd name="connsiteX5" fmla="*/ 3106994 w 3106994"/>
                <a:gd name="connsiteY5" fmla="*/ 844979 h 901850"/>
                <a:gd name="connsiteX6" fmla="*/ 3031314 w 3106994"/>
                <a:gd name="connsiteY6" fmla="*/ 818323 h 901850"/>
                <a:gd name="connsiteX7" fmla="*/ 1627239 w 3106994"/>
                <a:gd name="connsiteY7" fmla="*/ 622990 h 901850"/>
                <a:gd name="connsiteX8" fmla="*/ 66413 w 3106994"/>
                <a:gd name="connsiteY8" fmla="*/ 873533 h 901850"/>
                <a:gd name="connsiteX9" fmla="*/ 0 w 3106994"/>
                <a:gd name="connsiteY9" fmla="*/ 901850 h 90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6994" h="901850">
                  <a:moveTo>
                    <a:pt x="0" y="0"/>
                  </a:moveTo>
                  <a:lnTo>
                    <a:pt x="66413" y="28318"/>
                  </a:lnTo>
                  <a:cubicBezTo>
                    <a:pt x="465863" y="183116"/>
                    <a:pt x="1017699" y="278860"/>
                    <a:pt x="1627239" y="278860"/>
                  </a:cubicBezTo>
                  <a:cubicBezTo>
                    <a:pt x="2160587" y="278860"/>
                    <a:pt x="2649755" y="205556"/>
                    <a:pt x="3031314" y="83527"/>
                  </a:cubicBezTo>
                  <a:lnTo>
                    <a:pt x="3106994" y="56872"/>
                  </a:lnTo>
                  <a:lnTo>
                    <a:pt x="3106994" y="844979"/>
                  </a:lnTo>
                  <a:lnTo>
                    <a:pt x="3031314" y="818323"/>
                  </a:lnTo>
                  <a:cubicBezTo>
                    <a:pt x="2649755" y="696295"/>
                    <a:pt x="2160587" y="622990"/>
                    <a:pt x="1627239" y="622990"/>
                  </a:cubicBezTo>
                  <a:cubicBezTo>
                    <a:pt x="1017699" y="622990"/>
                    <a:pt x="465863" y="718735"/>
                    <a:pt x="66413" y="873533"/>
                  </a:cubicBezTo>
                  <a:lnTo>
                    <a:pt x="0" y="901850"/>
                  </a:lnTo>
                  <a:close/>
                </a:path>
              </a:pathLst>
            </a:custGeom>
            <a:solidFill>
              <a:srgbClr val="F8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F8843E6-3207-4D43-A110-FFCF94C172E7}"/>
                </a:ext>
              </a:extLst>
            </p:cNvPr>
            <p:cNvSpPr/>
            <p:nvPr/>
          </p:nvSpPr>
          <p:spPr>
            <a:xfrm rot="18826889">
              <a:off x="5179072" y="4150228"/>
              <a:ext cx="2273214" cy="789767"/>
            </a:xfrm>
            <a:custGeom>
              <a:avLst/>
              <a:gdLst>
                <a:gd name="connsiteX0" fmla="*/ 0 w 3106994"/>
                <a:gd name="connsiteY0" fmla="*/ 0 h 901850"/>
                <a:gd name="connsiteX1" fmla="*/ 66413 w 3106994"/>
                <a:gd name="connsiteY1" fmla="*/ 28318 h 901850"/>
                <a:gd name="connsiteX2" fmla="*/ 1627239 w 3106994"/>
                <a:gd name="connsiteY2" fmla="*/ 278860 h 901850"/>
                <a:gd name="connsiteX3" fmla="*/ 3031314 w 3106994"/>
                <a:gd name="connsiteY3" fmla="*/ 83527 h 901850"/>
                <a:gd name="connsiteX4" fmla="*/ 3106994 w 3106994"/>
                <a:gd name="connsiteY4" fmla="*/ 56872 h 901850"/>
                <a:gd name="connsiteX5" fmla="*/ 3106994 w 3106994"/>
                <a:gd name="connsiteY5" fmla="*/ 844979 h 901850"/>
                <a:gd name="connsiteX6" fmla="*/ 3031314 w 3106994"/>
                <a:gd name="connsiteY6" fmla="*/ 818323 h 901850"/>
                <a:gd name="connsiteX7" fmla="*/ 1627239 w 3106994"/>
                <a:gd name="connsiteY7" fmla="*/ 622990 h 901850"/>
                <a:gd name="connsiteX8" fmla="*/ 66413 w 3106994"/>
                <a:gd name="connsiteY8" fmla="*/ 873533 h 901850"/>
                <a:gd name="connsiteX9" fmla="*/ 0 w 3106994"/>
                <a:gd name="connsiteY9" fmla="*/ 901850 h 901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6994" h="901850">
                  <a:moveTo>
                    <a:pt x="0" y="0"/>
                  </a:moveTo>
                  <a:lnTo>
                    <a:pt x="66413" y="28318"/>
                  </a:lnTo>
                  <a:cubicBezTo>
                    <a:pt x="465863" y="183116"/>
                    <a:pt x="1017699" y="278860"/>
                    <a:pt x="1627239" y="278860"/>
                  </a:cubicBezTo>
                  <a:cubicBezTo>
                    <a:pt x="2160587" y="278860"/>
                    <a:pt x="2649755" y="205556"/>
                    <a:pt x="3031314" y="83527"/>
                  </a:cubicBezTo>
                  <a:lnTo>
                    <a:pt x="3106994" y="56872"/>
                  </a:lnTo>
                  <a:lnTo>
                    <a:pt x="3106994" y="844979"/>
                  </a:lnTo>
                  <a:lnTo>
                    <a:pt x="3031314" y="818323"/>
                  </a:lnTo>
                  <a:cubicBezTo>
                    <a:pt x="2649755" y="696295"/>
                    <a:pt x="2160587" y="622990"/>
                    <a:pt x="1627239" y="622990"/>
                  </a:cubicBezTo>
                  <a:cubicBezTo>
                    <a:pt x="1017699" y="622990"/>
                    <a:pt x="465863" y="718735"/>
                    <a:pt x="66413" y="873533"/>
                  </a:cubicBezTo>
                  <a:lnTo>
                    <a:pt x="0" y="901850"/>
                  </a:lnTo>
                  <a:close/>
                </a:path>
              </a:pathLst>
            </a:custGeom>
            <a:solidFill>
              <a:srgbClr val="F8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CE2ED43-E600-4E50-B3A1-7039763C3E49}"/>
                </a:ext>
              </a:extLst>
            </p:cNvPr>
            <p:cNvSpPr/>
            <p:nvPr/>
          </p:nvSpPr>
          <p:spPr>
            <a:xfrm>
              <a:off x="3569607" y="4604232"/>
              <a:ext cx="2700000" cy="1800000"/>
            </a:xfrm>
            <a:prstGeom prst="roundRect">
              <a:avLst/>
            </a:prstGeom>
            <a:solidFill>
              <a:srgbClr val="F8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7D26E2C-3EC3-4E6C-BB04-1D90055BCAAB}"/>
                </a:ext>
              </a:extLst>
            </p:cNvPr>
            <p:cNvSpPr/>
            <p:nvPr/>
          </p:nvSpPr>
          <p:spPr>
            <a:xfrm>
              <a:off x="6315679" y="2738018"/>
              <a:ext cx="2700000" cy="1800000"/>
            </a:xfrm>
            <a:prstGeom prst="roundRect">
              <a:avLst/>
            </a:prstGeom>
            <a:solidFill>
              <a:srgbClr val="F8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BF967E1D-7D45-4F4A-BE81-C4DF007E788A}"/>
                </a:ext>
              </a:extLst>
            </p:cNvPr>
            <p:cNvSpPr/>
            <p:nvPr/>
          </p:nvSpPr>
          <p:spPr>
            <a:xfrm>
              <a:off x="9064774" y="882229"/>
              <a:ext cx="2700000" cy="1800000"/>
            </a:xfrm>
            <a:prstGeom prst="roundRect">
              <a:avLst/>
            </a:prstGeom>
            <a:solidFill>
              <a:srgbClr val="F8E7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B915FB30-DA81-455D-B371-AAE477680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" b="40"/>
          <a:stretch/>
        </p:blipFill>
        <p:spPr>
          <a:xfrm>
            <a:off x="6347942" y="667998"/>
            <a:ext cx="2700000" cy="1800000"/>
          </a:xfrm>
          <a:prstGeom prst="round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308025A-A3BE-48A9-81E7-5A114240CF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2" b="5542"/>
          <a:stretch/>
        </p:blipFill>
        <p:spPr>
          <a:xfrm>
            <a:off x="3601614" y="2534160"/>
            <a:ext cx="2700001" cy="1800000"/>
          </a:xfrm>
          <a:prstGeom prst="round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6D83E97-DB51-4FAC-A850-9B026D3F61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" b="67"/>
          <a:stretch/>
        </p:blipFill>
        <p:spPr>
          <a:xfrm>
            <a:off x="3601614" y="671760"/>
            <a:ext cx="2700000" cy="1800000"/>
          </a:xfrm>
          <a:prstGeom prst="round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2895783-8643-4221-B448-D2589BB677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4" b="5514"/>
          <a:stretch/>
        </p:blipFill>
        <p:spPr>
          <a:xfrm>
            <a:off x="9096779" y="2534160"/>
            <a:ext cx="2697491" cy="1800000"/>
          </a:xfrm>
          <a:prstGeom prst="round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B6BDA87A-8CEE-487C-9645-0C52770B34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722" y="4397098"/>
            <a:ext cx="5449095" cy="1794317"/>
          </a:xfrm>
          <a:prstGeom prst="round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B4B1B519-496E-4B18-845E-9E6223E27308}"/>
              </a:ext>
            </a:extLst>
          </p:cNvPr>
          <p:cNvSpPr/>
          <p:nvPr/>
        </p:nvSpPr>
        <p:spPr>
          <a:xfrm rot="5400000">
            <a:off x="964796" y="1696490"/>
            <a:ext cx="168966" cy="27829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79075D7-8D99-40FE-85C1-065E4DF8AC31}"/>
              </a:ext>
            </a:extLst>
          </p:cNvPr>
          <p:cNvSpPr txBox="1"/>
          <p:nvPr/>
        </p:nvSpPr>
        <p:spPr>
          <a:xfrm>
            <a:off x="710725" y="2138269"/>
            <a:ext cx="677108" cy="25064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输入您的主题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49A6C88-80B8-45CC-B133-73337DFECA03}"/>
              </a:ext>
            </a:extLst>
          </p:cNvPr>
          <p:cNvSpPr txBox="1"/>
          <p:nvPr/>
        </p:nvSpPr>
        <p:spPr>
          <a:xfrm>
            <a:off x="1469170" y="2095233"/>
            <a:ext cx="1292662" cy="27405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此处可输入您需要的内容，字体大小颜色均可根据您的需要更改</a:t>
            </a:r>
          </a:p>
          <a:p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96A090A3-1FDD-4CB7-9CBF-B1E2636CCBF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39"/>
          <a:stretch/>
        </p:blipFill>
        <p:spPr>
          <a:xfrm>
            <a:off x="6842837" y="2820126"/>
            <a:ext cx="2546555" cy="67536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909F215-0D98-4A09-9E9C-C80AE186B38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83"/>
          <a:stretch/>
        </p:blipFill>
        <p:spPr>
          <a:xfrm>
            <a:off x="6421897" y="3594954"/>
            <a:ext cx="2546555" cy="29992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9C52549-9BA2-4CB7-A04C-28FDE4C2CA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168" y="0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3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23CF9B-F9CF-4C6A-974F-F23C3CCF1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43018" y="0"/>
            <a:ext cx="10277856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9051E2FA-4C76-4272-8875-7DD202565A40}"/>
              </a:ext>
            </a:extLst>
          </p:cNvPr>
          <p:cNvSpPr/>
          <p:nvPr/>
        </p:nvSpPr>
        <p:spPr>
          <a:xfrm rot="7926576">
            <a:off x="2752913" y="5066688"/>
            <a:ext cx="5545652" cy="621555"/>
          </a:xfrm>
          <a:prstGeom prst="rect">
            <a:avLst/>
          </a:prstGeom>
          <a:solidFill>
            <a:srgbClr val="FFF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2C03B3F-0F06-4716-9CEB-CA071CA6BAB3}"/>
              </a:ext>
            </a:extLst>
          </p:cNvPr>
          <p:cNvSpPr/>
          <p:nvPr/>
        </p:nvSpPr>
        <p:spPr>
          <a:xfrm rot="2832074">
            <a:off x="2527399" y="236179"/>
            <a:ext cx="6938058" cy="19238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815311C-5D48-4A0A-A347-50C0EB7AC0BD}"/>
              </a:ext>
            </a:extLst>
          </p:cNvPr>
          <p:cNvSpPr/>
          <p:nvPr/>
        </p:nvSpPr>
        <p:spPr>
          <a:xfrm>
            <a:off x="4476426" y="0"/>
            <a:ext cx="7715574" cy="6858000"/>
          </a:xfrm>
          <a:custGeom>
            <a:avLst/>
            <a:gdLst>
              <a:gd name="connsiteX0" fmla="*/ 0 w 7715574"/>
              <a:gd name="connsiteY0" fmla="*/ 0 h 6858000"/>
              <a:gd name="connsiteX1" fmla="*/ 7715574 w 7715574"/>
              <a:gd name="connsiteY1" fmla="*/ 0 h 6858000"/>
              <a:gd name="connsiteX2" fmla="*/ 7715574 w 7715574"/>
              <a:gd name="connsiteY2" fmla="*/ 6858000 h 6858000"/>
              <a:gd name="connsiteX3" fmla="*/ 65868 w 7715574"/>
              <a:gd name="connsiteY3" fmla="*/ 6858000 h 6858000"/>
              <a:gd name="connsiteX4" fmla="*/ 3125852 w 7715574"/>
              <a:gd name="connsiteY4" fmla="*/ 34655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574" h="6858000">
                <a:moveTo>
                  <a:pt x="0" y="0"/>
                </a:moveTo>
                <a:lnTo>
                  <a:pt x="7715574" y="0"/>
                </a:lnTo>
                <a:lnTo>
                  <a:pt x="7715574" y="6858000"/>
                </a:lnTo>
                <a:lnTo>
                  <a:pt x="65868" y="6858000"/>
                </a:lnTo>
                <a:lnTo>
                  <a:pt x="3125852" y="3465513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460A00D-C9B1-43D9-B961-248632B8932C}"/>
              </a:ext>
            </a:extLst>
          </p:cNvPr>
          <p:cNvSpPr/>
          <p:nvPr/>
        </p:nvSpPr>
        <p:spPr>
          <a:xfrm>
            <a:off x="7756333" y="2735973"/>
            <a:ext cx="3877985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FD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2237C84-DBB3-4684-8275-3C750344B5FC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973" y="83278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789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1653904C-F7D1-405F-8F11-CFB1A09C6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84" y="0"/>
            <a:ext cx="4444445" cy="6858000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173D1A72-B345-4940-992D-55E15F39319E}"/>
              </a:ext>
            </a:extLst>
          </p:cNvPr>
          <p:cNvSpPr/>
          <p:nvPr/>
        </p:nvSpPr>
        <p:spPr>
          <a:xfrm>
            <a:off x="10930915" y="146822"/>
            <a:ext cx="892942" cy="894868"/>
          </a:xfrm>
          <a:prstGeom prst="ellipse">
            <a:avLst/>
          </a:prstGeom>
          <a:solidFill>
            <a:srgbClr val="FFF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2EFCFFB-C233-4A18-8231-0529749FC85E}"/>
              </a:ext>
            </a:extLst>
          </p:cNvPr>
          <p:cNvSpPr/>
          <p:nvPr/>
        </p:nvSpPr>
        <p:spPr>
          <a:xfrm>
            <a:off x="6940652" y="1803112"/>
            <a:ext cx="699748" cy="70286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01</a:t>
            </a:r>
            <a:endParaRPr lang="zh-CN" altLang="en-US" sz="3200" dirty="0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6BB12D6-B4DD-4FAC-BDA4-42C004A86723}"/>
              </a:ext>
            </a:extLst>
          </p:cNvPr>
          <p:cNvSpPr/>
          <p:nvPr/>
        </p:nvSpPr>
        <p:spPr>
          <a:xfrm>
            <a:off x="6940652" y="3077569"/>
            <a:ext cx="699748" cy="70286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02</a:t>
            </a:r>
            <a:endParaRPr lang="zh-CN" altLang="en-US" sz="3200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71DC5AB-A067-44E5-BDC2-3311CB0C014D}"/>
              </a:ext>
            </a:extLst>
          </p:cNvPr>
          <p:cNvSpPr/>
          <p:nvPr/>
        </p:nvSpPr>
        <p:spPr>
          <a:xfrm>
            <a:off x="6940652" y="4352026"/>
            <a:ext cx="699748" cy="70286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03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9AF045-3B82-4B73-9514-E9AD08EF1323}"/>
              </a:ext>
            </a:extLst>
          </p:cNvPr>
          <p:cNvSpPr/>
          <p:nvPr/>
        </p:nvSpPr>
        <p:spPr>
          <a:xfrm>
            <a:off x="7956730" y="1813770"/>
            <a:ext cx="2756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请输入您的主题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B18740-14DF-46E1-A875-2E05FBD5611F}"/>
              </a:ext>
            </a:extLst>
          </p:cNvPr>
          <p:cNvSpPr/>
          <p:nvPr/>
        </p:nvSpPr>
        <p:spPr>
          <a:xfrm>
            <a:off x="7956730" y="3155313"/>
            <a:ext cx="37106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请输入您的主题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7106535-12A3-4B21-901F-8EF44A812849}"/>
              </a:ext>
            </a:extLst>
          </p:cNvPr>
          <p:cNvSpPr/>
          <p:nvPr/>
        </p:nvSpPr>
        <p:spPr>
          <a:xfrm>
            <a:off x="7956730" y="4500844"/>
            <a:ext cx="37233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请输入您的主题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A9D21A-122B-4273-A051-38C10209A859}"/>
              </a:ext>
            </a:extLst>
          </p:cNvPr>
          <p:cNvSpPr txBox="1"/>
          <p:nvPr/>
        </p:nvSpPr>
        <p:spPr>
          <a:xfrm>
            <a:off x="2987140" y="2763462"/>
            <a:ext cx="2842445" cy="132343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FFFD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</a:t>
            </a:r>
            <a:r>
              <a:rPr lang="zh-CN" altLang="en-US" sz="8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FC19767-7D6B-410C-9A1A-E4304B03A388}"/>
              </a:ext>
            </a:extLst>
          </p:cNvPr>
          <p:cNvCxnSpPr>
            <a:cxnSpLocks/>
          </p:cNvCxnSpPr>
          <p:nvPr/>
        </p:nvCxnSpPr>
        <p:spPr>
          <a:xfrm>
            <a:off x="4027522" y="4168525"/>
            <a:ext cx="805478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1B6743C-FA09-4183-8300-BE3283F6E6FA}"/>
              </a:ext>
            </a:extLst>
          </p:cNvPr>
          <p:cNvCxnSpPr>
            <a:cxnSpLocks/>
          </p:cNvCxnSpPr>
          <p:nvPr/>
        </p:nvCxnSpPr>
        <p:spPr>
          <a:xfrm>
            <a:off x="4430261" y="4168525"/>
            <a:ext cx="413158" cy="0"/>
          </a:xfrm>
          <a:prstGeom prst="line">
            <a:avLst/>
          </a:prstGeom>
          <a:ln w="1905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Google Shape;2006;p44">
            <a:extLst>
              <a:ext uri="{FF2B5EF4-FFF2-40B4-BE49-F238E27FC236}">
                <a16:creationId xmlns:a16="http://schemas.microsoft.com/office/drawing/2014/main" id="{F1A304E0-F992-472A-8E44-17F84DEBF12C}"/>
              </a:ext>
            </a:extLst>
          </p:cNvPr>
          <p:cNvSpPr/>
          <p:nvPr/>
        </p:nvSpPr>
        <p:spPr>
          <a:xfrm rot="16200000">
            <a:off x="2611618" y="1690751"/>
            <a:ext cx="3613813" cy="3476498"/>
          </a:xfrm>
          <a:prstGeom prst="hexagon">
            <a:avLst/>
          </a:prstGeom>
          <a:noFill/>
          <a:ln w="133350">
            <a:solidFill>
              <a:srgbClr val="C00000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8B240F0-A110-4E9D-B461-FFDDB51A2DDB}"/>
              </a:ext>
            </a:extLst>
          </p:cNvPr>
          <p:cNvSpPr/>
          <p:nvPr/>
        </p:nvSpPr>
        <p:spPr>
          <a:xfrm>
            <a:off x="2680275" y="1622093"/>
            <a:ext cx="1739567" cy="3613814"/>
          </a:xfrm>
          <a:custGeom>
            <a:avLst/>
            <a:gdLst>
              <a:gd name="connsiteX0" fmla="*/ 1659061 w 1675487"/>
              <a:gd name="connsiteY0" fmla="*/ 0 h 3471435"/>
              <a:gd name="connsiteX1" fmla="*/ 0 w 1675487"/>
              <a:gd name="connsiteY1" fmla="*/ 826793 h 3471435"/>
              <a:gd name="connsiteX2" fmla="*/ 0 w 1675487"/>
              <a:gd name="connsiteY2" fmla="*/ 2633691 h 3471435"/>
              <a:gd name="connsiteX3" fmla="*/ 1675487 w 1675487"/>
              <a:gd name="connsiteY3" fmla="*/ 3471435 h 347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5487" h="3471435">
                <a:moveTo>
                  <a:pt x="1659061" y="0"/>
                </a:moveTo>
                <a:lnTo>
                  <a:pt x="0" y="826793"/>
                </a:lnTo>
                <a:lnTo>
                  <a:pt x="0" y="2633691"/>
                </a:lnTo>
                <a:lnTo>
                  <a:pt x="1675487" y="3471435"/>
                </a:lnTo>
              </a:path>
            </a:pathLst>
          </a:custGeom>
          <a:noFill/>
          <a:ln w="149225" cap="flat">
            <a:solidFill>
              <a:srgbClr val="FFFDFB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BF1A415-4B51-4932-922F-2EDE939E3F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915" y="60852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00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A8CCAB43-798E-4FF1-92B0-FC18E58175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207" y="638142"/>
            <a:ext cx="4426673" cy="55817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84C4BAF-D15D-424B-8473-B2A3699DE1EA}"/>
              </a:ext>
            </a:extLst>
          </p:cNvPr>
          <p:cNvSpPr/>
          <p:nvPr/>
        </p:nvSpPr>
        <p:spPr>
          <a:xfrm>
            <a:off x="1122301" y="0"/>
            <a:ext cx="5664200" cy="81176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</a:pPr>
            <a:r>
              <a:rPr lang="zh-CN" altLang="en-US" sz="3400" dirty="0">
                <a:solidFill>
                  <a:srgbClr val="C00000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请输入您的主题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6771A78-BD04-4BA0-BB54-FF4F28622C80}"/>
              </a:ext>
            </a:extLst>
          </p:cNvPr>
          <p:cNvSpPr/>
          <p:nvPr/>
        </p:nvSpPr>
        <p:spPr>
          <a:xfrm>
            <a:off x="1326427" y="2368549"/>
            <a:ext cx="4292600" cy="21209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</a:pPr>
            <a:r>
              <a:rPr lang="zh-CN" altLang="en-US" dirty="0">
                <a:solidFill>
                  <a:srgbClr val="C00000"/>
                </a:solidFill>
                <a:latin typeface="+mn-ea"/>
              </a:rPr>
              <a:t>在此处可输入您需要的内容</a:t>
            </a:r>
            <a:r>
              <a:rPr lang="zh-CN" altLang="en-US" dirty="0">
                <a:solidFill>
                  <a:srgbClr val="591300"/>
                </a:solidFill>
                <a:latin typeface="+mn-ea"/>
              </a:rPr>
              <a:t>，在此处可输入您需要的内容，字体颜色大小可由您的需求更改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“</a:t>
            </a:r>
            <a:r>
              <a:rPr lang="zh-CN" altLang="en-US" dirty="0">
                <a:solidFill>
                  <a:srgbClr val="C00000"/>
                </a:solidFill>
                <a:latin typeface="+mn-ea"/>
              </a:rPr>
              <a:t>请输入内容</a:t>
            </a:r>
            <a:r>
              <a:rPr lang="zh-CN" altLang="en-US" b="1" dirty="0">
                <a:solidFill>
                  <a:srgbClr val="C00000"/>
                </a:solidFill>
                <a:latin typeface="+mn-ea"/>
              </a:rPr>
              <a:t>”</a:t>
            </a:r>
            <a:r>
              <a:rPr lang="zh-CN" altLang="en-US" dirty="0">
                <a:solidFill>
                  <a:srgbClr val="591300"/>
                </a:solidFill>
                <a:latin typeface="+mn-ea"/>
              </a:rPr>
              <a:t>在此处可输入您需要的内容，字体颜色大小可由您的需求更改。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741F6AB-3BB4-4D83-9F73-E7086E81E306}"/>
              </a:ext>
            </a:extLst>
          </p:cNvPr>
          <p:cNvSpPr/>
          <p:nvPr/>
        </p:nvSpPr>
        <p:spPr>
          <a:xfrm>
            <a:off x="0" y="4759287"/>
            <a:ext cx="12192000" cy="2104241"/>
          </a:xfrm>
          <a:custGeom>
            <a:avLst/>
            <a:gdLst>
              <a:gd name="connsiteX0" fmla="*/ 4164274 w 4164274"/>
              <a:gd name="connsiteY0" fmla="*/ 667704 h 1883884"/>
              <a:gd name="connsiteX1" fmla="*/ 4164274 w 4164274"/>
              <a:gd name="connsiteY1" fmla="*/ 1883884 h 1883884"/>
              <a:gd name="connsiteX2" fmla="*/ 0 w 4164274"/>
              <a:gd name="connsiteY2" fmla="*/ 1883884 h 1883884"/>
              <a:gd name="connsiteX3" fmla="*/ 0 w 4164274"/>
              <a:gd name="connsiteY3" fmla="*/ 1444724 h 1883884"/>
              <a:gd name="connsiteX4" fmla="*/ 133695 w 4164274"/>
              <a:gd name="connsiteY4" fmla="*/ 1482674 h 1883884"/>
              <a:gd name="connsiteX5" fmla="*/ 1465481 w 4164274"/>
              <a:gd name="connsiteY5" fmla="*/ 1640241 h 1883884"/>
              <a:gd name="connsiteX6" fmla="*/ 4133869 w 4164274"/>
              <a:gd name="connsiteY6" fmla="*/ 722957 h 1883884"/>
              <a:gd name="connsiteX7" fmla="*/ 4163295 w 4164274"/>
              <a:gd name="connsiteY7" fmla="*/ 0 h 1883884"/>
              <a:gd name="connsiteX8" fmla="*/ 4164274 w 4164274"/>
              <a:gd name="connsiteY8" fmla="*/ 0 h 1883884"/>
              <a:gd name="connsiteX9" fmla="*/ 4164274 w 4164274"/>
              <a:gd name="connsiteY9" fmla="*/ 1780 h 1883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4274" h="1883884">
                <a:moveTo>
                  <a:pt x="4164274" y="667704"/>
                </a:moveTo>
                <a:lnTo>
                  <a:pt x="4164274" y="1883884"/>
                </a:lnTo>
                <a:lnTo>
                  <a:pt x="0" y="1883884"/>
                </a:lnTo>
                <a:lnTo>
                  <a:pt x="0" y="1444724"/>
                </a:lnTo>
                <a:lnTo>
                  <a:pt x="133695" y="1482674"/>
                </a:lnTo>
                <a:cubicBezTo>
                  <a:pt x="529586" y="1583162"/>
                  <a:pt x="983267" y="1640241"/>
                  <a:pt x="1465481" y="1640241"/>
                </a:cubicBezTo>
                <a:cubicBezTo>
                  <a:pt x="2719237" y="1640241"/>
                  <a:pt x="3780116" y="1254385"/>
                  <a:pt x="4133869" y="722957"/>
                </a:cubicBezTo>
                <a:close/>
                <a:moveTo>
                  <a:pt x="4163295" y="0"/>
                </a:moveTo>
                <a:lnTo>
                  <a:pt x="4164274" y="0"/>
                </a:lnTo>
                <a:lnTo>
                  <a:pt x="4164274" y="178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" name="半闭框 1">
            <a:extLst>
              <a:ext uri="{FF2B5EF4-FFF2-40B4-BE49-F238E27FC236}">
                <a16:creationId xmlns:a16="http://schemas.microsoft.com/office/drawing/2014/main" id="{6437D12F-8035-4492-8D68-0E6D7BE469EC}"/>
              </a:ext>
            </a:extLst>
          </p:cNvPr>
          <p:cNvSpPr/>
          <p:nvPr/>
        </p:nvSpPr>
        <p:spPr>
          <a:xfrm>
            <a:off x="686281" y="1934432"/>
            <a:ext cx="1814378" cy="2104241"/>
          </a:xfrm>
          <a:prstGeom prst="halfFrame">
            <a:avLst>
              <a:gd name="adj1" fmla="val 5973"/>
              <a:gd name="adj2" fmla="val 6217"/>
            </a:avLst>
          </a:prstGeom>
          <a:solidFill>
            <a:srgbClr val="EEC0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ACAC981-3BA4-4A0F-9E38-F9A94012C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101" y="5784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31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8B7D7E5F-0007-4BB4-89BB-91AE55AE1973}"/>
              </a:ext>
            </a:extLst>
          </p:cNvPr>
          <p:cNvSpPr/>
          <p:nvPr/>
        </p:nvSpPr>
        <p:spPr>
          <a:xfrm>
            <a:off x="9751465" y="3397390"/>
            <a:ext cx="1019175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CE1BB38-8285-4523-9726-B970A2806BF5}"/>
              </a:ext>
            </a:extLst>
          </p:cNvPr>
          <p:cNvSpPr/>
          <p:nvPr/>
        </p:nvSpPr>
        <p:spPr>
          <a:xfrm>
            <a:off x="7695317" y="3382130"/>
            <a:ext cx="1371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36EA220-8F03-479C-A7D4-25A8D39815F1}"/>
              </a:ext>
            </a:extLst>
          </p:cNvPr>
          <p:cNvSpPr/>
          <p:nvPr/>
        </p:nvSpPr>
        <p:spPr>
          <a:xfrm>
            <a:off x="5596962" y="3382130"/>
            <a:ext cx="1371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89F9540-1DAC-4A27-81D9-9646BA24EE45}"/>
              </a:ext>
            </a:extLst>
          </p:cNvPr>
          <p:cNvSpPr/>
          <p:nvPr/>
        </p:nvSpPr>
        <p:spPr>
          <a:xfrm>
            <a:off x="3457172" y="3382130"/>
            <a:ext cx="1371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E41543-2DF7-434E-BE7C-80DBFE1E3C47}"/>
              </a:ext>
            </a:extLst>
          </p:cNvPr>
          <p:cNvSpPr/>
          <p:nvPr/>
        </p:nvSpPr>
        <p:spPr>
          <a:xfrm>
            <a:off x="1288997" y="3382130"/>
            <a:ext cx="1371600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AE9F436F-0A28-48F6-B759-B725CFD874D8}"/>
              </a:ext>
            </a:extLst>
          </p:cNvPr>
          <p:cNvSpPr/>
          <p:nvPr/>
        </p:nvSpPr>
        <p:spPr>
          <a:xfrm>
            <a:off x="397172" y="3092490"/>
            <a:ext cx="1019175" cy="884080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内容一</a:t>
            </a:r>
          </a:p>
        </p:txBody>
      </p:sp>
      <p:sp>
        <p:nvSpPr>
          <p:cNvPr id="7" name="六边形 6">
            <a:extLst>
              <a:ext uri="{FF2B5EF4-FFF2-40B4-BE49-F238E27FC236}">
                <a16:creationId xmlns:a16="http://schemas.microsoft.com/office/drawing/2014/main" id="{3A4A7094-863E-44F7-BC07-5FE3EC61FDC6}"/>
              </a:ext>
            </a:extLst>
          </p:cNvPr>
          <p:cNvSpPr/>
          <p:nvPr/>
        </p:nvSpPr>
        <p:spPr>
          <a:xfrm>
            <a:off x="2533247" y="3092490"/>
            <a:ext cx="1019175" cy="884080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内容二</a:t>
            </a: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FC5B66EE-2A19-4459-9593-4FBDCD274940}"/>
              </a:ext>
            </a:extLst>
          </p:cNvPr>
          <p:cNvSpPr/>
          <p:nvPr/>
        </p:nvSpPr>
        <p:spPr>
          <a:xfrm>
            <a:off x="6805395" y="3092490"/>
            <a:ext cx="1019175" cy="884080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内容四</a:t>
            </a: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9AA4BB24-61B5-4280-B348-70C70BA6CCC2}"/>
              </a:ext>
            </a:extLst>
          </p:cNvPr>
          <p:cNvSpPr/>
          <p:nvPr/>
        </p:nvSpPr>
        <p:spPr>
          <a:xfrm>
            <a:off x="4669321" y="3092490"/>
            <a:ext cx="1019175" cy="884080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内容三</a:t>
            </a: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07D40783-9F78-47B6-AE27-42F7E1B2DDC7}"/>
              </a:ext>
            </a:extLst>
          </p:cNvPr>
          <p:cNvSpPr/>
          <p:nvPr/>
        </p:nvSpPr>
        <p:spPr>
          <a:xfrm>
            <a:off x="8941469" y="3092490"/>
            <a:ext cx="1019175" cy="884080"/>
          </a:xfrm>
          <a:prstGeom prst="hexag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内容五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1E3F56F-DCC1-4E98-ACF8-2506FA1F5030}"/>
              </a:ext>
            </a:extLst>
          </p:cNvPr>
          <p:cNvSpPr/>
          <p:nvPr/>
        </p:nvSpPr>
        <p:spPr>
          <a:xfrm>
            <a:off x="10881230" y="3397390"/>
            <a:ext cx="173367" cy="304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49E2033F-A482-48B0-93FF-C569183557CF}"/>
              </a:ext>
            </a:extLst>
          </p:cNvPr>
          <p:cNvSpPr/>
          <p:nvPr/>
        </p:nvSpPr>
        <p:spPr>
          <a:xfrm rot="5400000">
            <a:off x="11038433" y="3304807"/>
            <a:ext cx="636330" cy="448075"/>
          </a:xfrm>
          <a:prstGeom prst="triangle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8F518D18-1FE0-494F-B315-D91271F6D2B9}"/>
              </a:ext>
            </a:extLst>
          </p:cNvPr>
          <p:cNvCxnSpPr>
            <a:cxnSpLocks/>
          </p:cNvCxnSpPr>
          <p:nvPr/>
        </p:nvCxnSpPr>
        <p:spPr>
          <a:xfrm flipV="1">
            <a:off x="904472" y="2296280"/>
            <a:ext cx="0" cy="79621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7A41B3E-D0CA-46EC-8A0D-2A8401D1FB30}"/>
              </a:ext>
            </a:extLst>
          </p:cNvPr>
          <p:cNvCxnSpPr>
            <a:cxnSpLocks/>
          </p:cNvCxnSpPr>
          <p:nvPr/>
        </p:nvCxnSpPr>
        <p:spPr>
          <a:xfrm flipV="1">
            <a:off x="5178908" y="2296280"/>
            <a:ext cx="0" cy="79621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F83F3B3-828E-43A3-B0E3-FFC35AFC7034}"/>
              </a:ext>
            </a:extLst>
          </p:cNvPr>
          <p:cNvCxnSpPr>
            <a:cxnSpLocks/>
          </p:cNvCxnSpPr>
          <p:nvPr/>
        </p:nvCxnSpPr>
        <p:spPr>
          <a:xfrm flipV="1">
            <a:off x="3051215" y="3976570"/>
            <a:ext cx="0" cy="920035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A00E236-C0C9-4A43-9A05-D23A4132DE0B}"/>
              </a:ext>
            </a:extLst>
          </p:cNvPr>
          <p:cNvCxnSpPr>
            <a:cxnSpLocks/>
          </p:cNvCxnSpPr>
          <p:nvPr/>
        </p:nvCxnSpPr>
        <p:spPr>
          <a:xfrm flipV="1">
            <a:off x="7354226" y="3976571"/>
            <a:ext cx="0" cy="83430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1F05A764-1C94-4F6D-98C2-BF77F970186A}"/>
              </a:ext>
            </a:extLst>
          </p:cNvPr>
          <p:cNvCxnSpPr>
            <a:cxnSpLocks/>
          </p:cNvCxnSpPr>
          <p:nvPr/>
        </p:nvCxnSpPr>
        <p:spPr>
          <a:xfrm>
            <a:off x="904472" y="2391529"/>
            <a:ext cx="1006125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77B98A3-BB09-49F4-AADA-691A66BFF51E}"/>
              </a:ext>
            </a:extLst>
          </p:cNvPr>
          <p:cNvCxnSpPr>
            <a:cxnSpLocks/>
          </p:cNvCxnSpPr>
          <p:nvPr/>
        </p:nvCxnSpPr>
        <p:spPr>
          <a:xfrm>
            <a:off x="5178908" y="2391529"/>
            <a:ext cx="1006125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43E78DF-2F50-4509-A722-27B3C713D52C}"/>
              </a:ext>
            </a:extLst>
          </p:cNvPr>
          <p:cNvCxnSpPr>
            <a:cxnSpLocks/>
          </p:cNvCxnSpPr>
          <p:nvPr/>
        </p:nvCxnSpPr>
        <p:spPr>
          <a:xfrm>
            <a:off x="3038257" y="4896605"/>
            <a:ext cx="1006125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443CDA97-FB96-4EB3-A36F-07DBD24F4038}"/>
              </a:ext>
            </a:extLst>
          </p:cNvPr>
          <p:cNvCxnSpPr>
            <a:cxnSpLocks/>
          </p:cNvCxnSpPr>
          <p:nvPr/>
        </p:nvCxnSpPr>
        <p:spPr>
          <a:xfrm>
            <a:off x="7354226" y="4858505"/>
            <a:ext cx="1006125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91C30F8A-E4E5-45B2-BCB8-EFC2B4E1B8C8}"/>
              </a:ext>
            </a:extLst>
          </p:cNvPr>
          <p:cNvSpPr/>
          <p:nvPr/>
        </p:nvSpPr>
        <p:spPr>
          <a:xfrm>
            <a:off x="1276183" y="1301890"/>
            <a:ext cx="1943097" cy="121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请输入您需要的内容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F722A24-86BC-42BE-B06B-E0FC83BEE157}"/>
              </a:ext>
            </a:extLst>
          </p:cNvPr>
          <p:cNvSpPr/>
          <p:nvPr/>
        </p:nvSpPr>
        <p:spPr>
          <a:xfrm>
            <a:off x="5550618" y="1305442"/>
            <a:ext cx="1943097" cy="121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请输入您需要的内容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6A0A8CB7-E613-4EFA-AE86-9C0327848B74}"/>
              </a:ext>
            </a:extLst>
          </p:cNvPr>
          <p:cNvSpPr/>
          <p:nvPr/>
        </p:nvSpPr>
        <p:spPr>
          <a:xfrm>
            <a:off x="3983614" y="4393725"/>
            <a:ext cx="1943097" cy="121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请输入您需要的内容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A6CF6E6-6F03-479A-A6B6-F560BBF783D0}"/>
              </a:ext>
            </a:extLst>
          </p:cNvPr>
          <p:cNvSpPr/>
          <p:nvPr/>
        </p:nvSpPr>
        <p:spPr>
          <a:xfrm>
            <a:off x="8286624" y="4398487"/>
            <a:ext cx="1943097" cy="121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请输入您需要的内容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7D567A6-2B33-4CCC-BC89-1D9CD0630962}"/>
              </a:ext>
            </a:extLst>
          </p:cNvPr>
          <p:cNvSpPr/>
          <p:nvPr/>
        </p:nvSpPr>
        <p:spPr>
          <a:xfrm>
            <a:off x="1049796" y="-24026"/>
            <a:ext cx="5664200" cy="81176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</a:pPr>
            <a:r>
              <a:rPr lang="zh-CN" altLang="en-US" sz="3400" dirty="0">
                <a:solidFill>
                  <a:srgbClr val="C00000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请输入您的主题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F853D1FD-827A-4383-8FE1-DBB123F94CE8}"/>
              </a:ext>
            </a:extLst>
          </p:cNvPr>
          <p:cNvCxnSpPr>
            <a:cxnSpLocks/>
          </p:cNvCxnSpPr>
          <p:nvPr/>
        </p:nvCxnSpPr>
        <p:spPr>
          <a:xfrm flipV="1">
            <a:off x="9414329" y="2298687"/>
            <a:ext cx="0" cy="79621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6BCB173-2DF6-4D0F-9DA8-F225417418EE}"/>
              </a:ext>
            </a:extLst>
          </p:cNvPr>
          <p:cNvCxnSpPr>
            <a:cxnSpLocks/>
          </p:cNvCxnSpPr>
          <p:nvPr/>
        </p:nvCxnSpPr>
        <p:spPr>
          <a:xfrm>
            <a:off x="9414329" y="2391529"/>
            <a:ext cx="469412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5F3C8638-AA79-435D-9623-B069153F73C9}"/>
              </a:ext>
            </a:extLst>
          </p:cNvPr>
          <p:cNvSpPr/>
          <p:nvPr/>
        </p:nvSpPr>
        <p:spPr>
          <a:xfrm>
            <a:off x="9751465" y="1301890"/>
            <a:ext cx="1943097" cy="1219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请输入您需要的内容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B6177EED-3A4B-43E6-BD0B-CCD015BFF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38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">
            <a:extLst>
              <a:ext uri="{FF2B5EF4-FFF2-40B4-BE49-F238E27FC236}">
                <a16:creationId xmlns:a16="http://schemas.microsoft.com/office/drawing/2014/main" id="{FB191262-9CBF-4714-890E-DCEF1E174856}"/>
              </a:ext>
            </a:extLst>
          </p:cNvPr>
          <p:cNvGrpSpPr/>
          <p:nvPr/>
        </p:nvGrpSpPr>
        <p:grpSpPr>
          <a:xfrm>
            <a:off x="-9409" y="1885106"/>
            <a:ext cx="12201408" cy="4319067"/>
            <a:chOff x="813529" y="2194832"/>
            <a:chExt cx="10573088" cy="3971018"/>
          </a:xfrm>
        </p:grpSpPr>
        <p:sp>
          <p:nvSpPr>
            <p:cNvPr id="188" name="Rectangle 34">
              <a:extLst>
                <a:ext uri="{FF2B5EF4-FFF2-40B4-BE49-F238E27FC236}">
                  <a16:creationId xmlns:a16="http://schemas.microsoft.com/office/drawing/2014/main" id="{F533D50F-A9DA-4B3C-A6D3-F4E74AFFEBEB}"/>
                </a:ext>
              </a:extLst>
            </p:cNvPr>
            <p:cNvSpPr/>
            <p:nvPr/>
          </p:nvSpPr>
          <p:spPr>
            <a:xfrm>
              <a:off x="813529" y="4314127"/>
              <a:ext cx="4356262" cy="1243998"/>
            </a:xfrm>
            <a:prstGeom prst="rect">
              <a:avLst/>
            </a:prstGeom>
            <a:solidFill>
              <a:srgbClr val="E1D3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Rectangle 34">
              <a:extLst>
                <a:ext uri="{FF2B5EF4-FFF2-40B4-BE49-F238E27FC236}">
                  <a16:creationId xmlns:a16="http://schemas.microsoft.com/office/drawing/2014/main" id="{A6DBA40A-47AB-4FC0-98B7-8B40DD793266}"/>
                </a:ext>
              </a:extLst>
            </p:cNvPr>
            <p:cNvSpPr/>
            <p:nvPr/>
          </p:nvSpPr>
          <p:spPr>
            <a:xfrm>
              <a:off x="7043937" y="2528802"/>
              <a:ext cx="4342680" cy="1243998"/>
            </a:xfrm>
            <a:prstGeom prst="rect">
              <a:avLst/>
            </a:prstGeom>
            <a:solidFill>
              <a:srgbClr val="E2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Rectangle 34">
              <a:extLst>
                <a:ext uri="{FF2B5EF4-FFF2-40B4-BE49-F238E27FC236}">
                  <a16:creationId xmlns:a16="http://schemas.microsoft.com/office/drawing/2014/main" id="{313AEC40-D1E1-47FA-9C99-394E47E4F92A}"/>
                </a:ext>
              </a:extLst>
            </p:cNvPr>
            <p:cNvSpPr/>
            <p:nvPr/>
          </p:nvSpPr>
          <p:spPr>
            <a:xfrm>
              <a:off x="7035789" y="4316149"/>
              <a:ext cx="4342680" cy="124399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Rectangle 2">
              <a:extLst>
                <a:ext uri="{FF2B5EF4-FFF2-40B4-BE49-F238E27FC236}">
                  <a16:creationId xmlns:a16="http://schemas.microsoft.com/office/drawing/2014/main" id="{18AA0906-C1AC-4EE8-AEBB-26A660B0B6C6}"/>
                </a:ext>
              </a:extLst>
            </p:cNvPr>
            <p:cNvSpPr/>
            <p:nvPr/>
          </p:nvSpPr>
          <p:spPr>
            <a:xfrm>
              <a:off x="821683" y="2539784"/>
              <a:ext cx="4342676" cy="1243998"/>
            </a:xfrm>
            <a:prstGeom prst="rect">
              <a:avLst/>
            </a:prstGeom>
            <a:solidFill>
              <a:srgbClr val="ECBEA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5" name="Group 31">
              <a:extLst>
                <a:ext uri="{FF2B5EF4-FFF2-40B4-BE49-F238E27FC236}">
                  <a16:creationId xmlns:a16="http://schemas.microsoft.com/office/drawing/2014/main" id="{C1EF4077-EC19-4112-AB97-42FB96B99A4E}"/>
                </a:ext>
              </a:extLst>
            </p:cNvPr>
            <p:cNvGrpSpPr/>
            <p:nvPr/>
          </p:nvGrpSpPr>
          <p:grpSpPr>
            <a:xfrm>
              <a:off x="4227285" y="2194832"/>
              <a:ext cx="3731996" cy="3971018"/>
              <a:chOff x="3911600" y="1108075"/>
              <a:chExt cx="4362449" cy="4641850"/>
            </a:xfrm>
          </p:grpSpPr>
          <p:sp>
            <p:nvSpPr>
              <p:cNvPr id="156" name="Freeform 5">
                <a:extLst>
                  <a:ext uri="{FF2B5EF4-FFF2-40B4-BE49-F238E27FC236}">
                    <a16:creationId xmlns:a16="http://schemas.microsoft.com/office/drawing/2014/main" id="{99D949B6-FF1A-4736-8D60-E78108498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8325" y="3333750"/>
                <a:ext cx="1254125" cy="574675"/>
              </a:xfrm>
              <a:custGeom>
                <a:avLst/>
                <a:gdLst>
                  <a:gd name="T0" fmla="*/ 790 w 790"/>
                  <a:gd name="T1" fmla="*/ 0 h 362"/>
                  <a:gd name="T2" fmla="*/ 472 w 790"/>
                  <a:gd name="T3" fmla="*/ 128 h 362"/>
                  <a:gd name="T4" fmla="*/ 208 w 790"/>
                  <a:gd name="T5" fmla="*/ 324 h 362"/>
                  <a:gd name="T6" fmla="*/ 96 w 790"/>
                  <a:gd name="T7" fmla="*/ 162 h 362"/>
                  <a:gd name="T8" fmla="*/ 0 w 790"/>
                  <a:gd name="T9" fmla="*/ 256 h 362"/>
                  <a:gd name="T10" fmla="*/ 176 w 790"/>
                  <a:gd name="T11" fmla="*/ 362 h 362"/>
                  <a:gd name="T12" fmla="*/ 326 w 790"/>
                  <a:gd name="T13" fmla="*/ 350 h 362"/>
                  <a:gd name="T14" fmla="*/ 790 w 790"/>
                  <a:gd name="T15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0" h="362">
                    <a:moveTo>
                      <a:pt x="790" y="0"/>
                    </a:moveTo>
                    <a:lnTo>
                      <a:pt x="472" y="128"/>
                    </a:lnTo>
                    <a:lnTo>
                      <a:pt x="208" y="324"/>
                    </a:lnTo>
                    <a:lnTo>
                      <a:pt x="96" y="162"/>
                    </a:lnTo>
                    <a:lnTo>
                      <a:pt x="0" y="256"/>
                    </a:lnTo>
                    <a:lnTo>
                      <a:pt x="176" y="362"/>
                    </a:lnTo>
                    <a:lnTo>
                      <a:pt x="326" y="350"/>
                    </a:lnTo>
                    <a:lnTo>
                      <a:pt x="790" y="0"/>
                    </a:lnTo>
                    <a:close/>
                  </a:path>
                </a:pathLst>
              </a:custGeom>
              <a:solidFill>
                <a:srgbClr val="345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6">
                <a:extLst>
                  <a:ext uri="{FF2B5EF4-FFF2-40B4-BE49-F238E27FC236}">
                    <a16:creationId xmlns:a16="http://schemas.microsoft.com/office/drawing/2014/main" id="{C4C75C5D-212B-49D5-8AFE-26FDA9CD8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4450" y="1470025"/>
                <a:ext cx="971550" cy="657225"/>
              </a:xfrm>
              <a:custGeom>
                <a:avLst/>
                <a:gdLst>
                  <a:gd name="T0" fmla="*/ 0 w 612"/>
                  <a:gd name="T1" fmla="*/ 0 h 414"/>
                  <a:gd name="T2" fmla="*/ 0 w 612"/>
                  <a:gd name="T3" fmla="*/ 96 h 414"/>
                  <a:gd name="T4" fmla="*/ 422 w 612"/>
                  <a:gd name="T5" fmla="*/ 284 h 414"/>
                  <a:gd name="T6" fmla="*/ 444 w 612"/>
                  <a:gd name="T7" fmla="*/ 414 h 414"/>
                  <a:gd name="T8" fmla="*/ 612 w 612"/>
                  <a:gd name="T9" fmla="*/ 336 h 414"/>
                  <a:gd name="T10" fmla="*/ 610 w 612"/>
                  <a:gd name="T11" fmla="*/ 258 h 414"/>
                  <a:gd name="T12" fmla="*/ 0 w 612"/>
                  <a:gd name="T13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2" h="414">
                    <a:moveTo>
                      <a:pt x="0" y="0"/>
                    </a:moveTo>
                    <a:lnTo>
                      <a:pt x="0" y="96"/>
                    </a:lnTo>
                    <a:lnTo>
                      <a:pt x="422" y="284"/>
                    </a:lnTo>
                    <a:lnTo>
                      <a:pt x="444" y="414"/>
                    </a:lnTo>
                    <a:lnTo>
                      <a:pt x="612" y="336"/>
                    </a:lnTo>
                    <a:lnTo>
                      <a:pt x="610" y="2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FCF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7">
                <a:extLst>
                  <a:ext uri="{FF2B5EF4-FFF2-40B4-BE49-F238E27FC236}">
                    <a16:creationId xmlns:a16="http://schemas.microsoft.com/office/drawing/2014/main" id="{D158AB02-B88B-416D-952F-7CA41A21A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5900" y="3333750"/>
                <a:ext cx="981075" cy="1720850"/>
              </a:xfrm>
              <a:custGeom>
                <a:avLst/>
                <a:gdLst>
                  <a:gd name="T0" fmla="*/ 608 w 618"/>
                  <a:gd name="T1" fmla="*/ 1084 h 1084"/>
                  <a:gd name="T2" fmla="*/ 512 w 618"/>
                  <a:gd name="T3" fmla="*/ 562 h 1084"/>
                  <a:gd name="T4" fmla="*/ 582 w 618"/>
                  <a:gd name="T5" fmla="*/ 330 h 1084"/>
                  <a:gd name="T6" fmla="*/ 192 w 618"/>
                  <a:gd name="T7" fmla="*/ 244 h 1084"/>
                  <a:gd name="T8" fmla="*/ 0 w 618"/>
                  <a:gd name="T9" fmla="*/ 0 h 1084"/>
                  <a:gd name="T10" fmla="*/ 252 w 618"/>
                  <a:gd name="T11" fmla="*/ 104 h 1084"/>
                  <a:gd name="T12" fmla="*/ 584 w 618"/>
                  <a:gd name="T13" fmla="*/ 304 h 1084"/>
                  <a:gd name="T14" fmla="*/ 618 w 618"/>
                  <a:gd name="T15" fmla="*/ 474 h 1084"/>
                  <a:gd name="T16" fmla="*/ 608 w 618"/>
                  <a:gd name="T17" fmla="*/ 1084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8" h="1084">
                    <a:moveTo>
                      <a:pt x="608" y="1084"/>
                    </a:moveTo>
                    <a:lnTo>
                      <a:pt x="512" y="562"/>
                    </a:lnTo>
                    <a:lnTo>
                      <a:pt x="582" y="330"/>
                    </a:lnTo>
                    <a:lnTo>
                      <a:pt x="192" y="244"/>
                    </a:lnTo>
                    <a:lnTo>
                      <a:pt x="0" y="0"/>
                    </a:lnTo>
                    <a:lnTo>
                      <a:pt x="252" y="104"/>
                    </a:lnTo>
                    <a:lnTo>
                      <a:pt x="584" y="304"/>
                    </a:lnTo>
                    <a:lnTo>
                      <a:pt x="618" y="474"/>
                    </a:lnTo>
                    <a:lnTo>
                      <a:pt x="608" y="1084"/>
                    </a:lnTo>
                    <a:close/>
                  </a:path>
                </a:pathLst>
              </a:custGeom>
              <a:solidFill>
                <a:srgbClr val="1A3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8">
                <a:extLst>
                  <a:ext uri="{FF2B5EF4-FFF2-40B4-BE49-F238E27FC236}">
                    <a16:creationId xmlns:a16="http://schemas.microsoft.com/office/drawing/2014/main" id="{0D94B69F-07E3-4F76-934D-D57EFA765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9825" y="3689350"/>
                <a:ext cx="368300" cy="1365250"/>
              </a:xfrm>
              <a:custGeom>
                <a:avLst/>
                <a:gdLst>
                  <a:gd name="T0" fmla="*/ 26 w 232"/>
                  <a:gd name="T1" fmla="*/ 860 h 860"/>
                  <a:gd name="T2" fmla="*/ 232 w 232"/>
                  <a:gd name="T3" fmla="*/ 752 h 860"/>
                  <a:gd name="T4" fmla="*/ 186 w 232"/>
                  <a:gd name="T5" fmla="*/ 0 h 860"/>
                  <a:gd name="T6" fmla="*/ 0 w 232"/>
                  <a:gd name="T7" fmla="*/ 106 h 860"/>
                  <a:gd name="T8" fmla="*/ 26 w 232"/>
                  <a:gd name="T9" fmla="*/ 860 h 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860">
                    <a:moveTo>
                      <a:pt x="26" y="860"/>
                    </a:moveTo>
                    <a:lnTo>
                      <a:pt x="232" y="752"/>
                    </a:lnTo>
                    <a:lnTo>
                      <a:pt x="186" y="0"/>
                    </a:lnTo>
                    <a:lnTo>
                      <a:pt x="0" y="106"/>
                    </a:lnTo>
                    <a:lnTo>
                      <a:pt x="26" y="860"/>
                    </a:lnTo>
                    <a:close/>
                  </a:path>
                </a:pathLst>
              </a:custGeom>
              <a:solidFill>
                <a:srgbClr val="DFC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9">
                <a:extLst>
                  <a:ext uri="{FF2B5EF4-FFF2-40B4-BE49-F238E27FC236}">
                    <a16:creationId xmlns:a16="http://schemas.microsoft.com/office/drawing/2014/main" id="{EADC8191-71A6-4210-9DDA-6D25C1FD2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975" y="1920875"/>
                <a:ext cx="1111250" cy="1800225"/>
              </a:xfrm>
              <a:custGeom>
                <a:avLst/>
                <a:gdLst>
                  <a:gd name="T0" fmla="*/ 38 w 700"/>
                  <a:gd name="T1" fmla="*/ 1134 h 1134"/>
                  <a:gd name="T2" fmla="*/ 180 w 700"/>
                  <a:gd name="T3" fmla="*/ 1068 h 1134"/>
                  <a:gd name="T4" fmla="*/ 164 w 700"/>
                  <a:gd name="T5" fmla="*/ 402 h 1134"/>
                  <a:gd name="T6" fmla="*/ 700 w 700"/>
                  <a:gd name="T7" fmla="*/ 94 h 1134"/>
                  <a:gd name="T8" fmla="*/ 700 w 700"/>
                  <a:gd name="T9" fmla="*/ 0 h 1134"/>
                  <a:gd name="T10" fmla="*/ 0 w 700"/>
                  <a:gd name="T11" fmla="*/ 294 h 1134"/>
                  <a:gd name="T12" fmla="*/ 38 w 700"/>
                  <a:gd name="T13" fmla="*/ 1134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0" h="1134">
                    <a:moveTo>
                      <a:pt x="38" y="1134"/>
                    </a:moveTo>
                    <a:lnTo>
                      <a:pt x="180" y="1068"/>
                    </a:lnTo>
                    <a:lnTo>
                      <a:pt x="164" y="402"/>
                    </a:lnTo>
                    <a:lnTo>
                      <a:pt x="700" y="94"/>
                    </a:lnTo>
                    <a:lnTo>
                      <a:pt x="700" y="0"/>
                    </a:lnTo>
                    <a:lnTo>
                      <a:pt x="0" y="294"/>
                    </a:lnTo>
                    <a:lnTo>
                      <a:pt x="38" y="1134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0">
                <a:extLst>
                  <a:ext uri="{FF2B5EF4-FFF2-40B4-BE49-F238E27FC236}">
                    <a16:creationId xmlns:a16="http://schemas.microsoft.com/office/drawing/2014/main" id="{A4420F93-4569-4EF7-9D08-D70F943509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6925" y="3848100"/>
                <a:ext cx="165100" cy="1206500"/>
              </a:xfrm>
              <a:custGeom>
                <a:avLst/>
                <a:gdLst>
                  <a:gd name="T0" fmla="*/ 64 w 104"/>
                  <a:gd name="T1" fmla="*/ 0 h 760"/>
                  <a:gd name="T2" fmla="*/ 0 w 104"/>
                  <a:gd name="T3" fmla="*/ 302 h 760"/>
                  <a:gd name="T4" fmla="*/ 32 w 104"/>
                  <a:gd name="T5" fmla="*/ 760 h 760"/>
                  <a:gd name="T6" fmla="*/ 104 w 104"/>
                  <a:gd name="T7" fmla="*/ 302 h 760"/>
                  <a:gd name="T8" fmla="*/ 64 w 104"/>
                  <a:gd name="T9" fmla="*/ 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760">
                    <a:moveTo>
                      <a:pt x="64" y="0"/>
                    </a:moveTo>
                    <a:lnTo>
                      <a:pt x="0" y="302"/>
                    </a:lnTo>
                    <a:lnTo>
                      <a:pt x="32" y="760"/>
                    </a:lnTo>
                    <a:lnTo>
                      <a:pt x="104" y="302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B91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1">
                <a:extLst>
                  <a:ext uri="{FF2B5EF4-FFF2-40B4-BE49-F238E27FC236}">
                    <a16:creationId xmlns:a16="http://schemas.microsoft.com/office/drawing/2014/main" id="{7A823838-5D4C-4334-AED5-0E4FABFE8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2750" y="3670300"/>
                <a:ext cx="485775" cy="1384300"/>
              </a:xfrm>
              <a:custGeom>
                <a:avLst/>
                <a:gdLst>
                  <a:gd name="T0" fmla="*/ 306 w 306"/>
                  <a:gd name="T1" fmla="*/ 112 h 872"/>
                  <a:gd name="T2" fmla="*/ 90 w 306"/>
                  <a:gd name="T3" fmla="*/ 0 h 872"/>
                  <a:gd name="T4" fmla="*/ 0 w 306"/>
                  <a:gd name="T5" fmla="*/ 32 h 872"/>
                  <a:gd name="T6" fmla="*/ 26 w 306"/>
                  <a:gd name="T7" fmla="*/ 166 h 872"/>
                  <a:gd name="T8" fmla="*/ 124 w 306"/>
                  <a:gd name="T9" fmla="*/ 218 h 872"/>
                  <a:gd name="T10" fmla="*/ 218 w 306"/>
                  <a:gd name="T11" fmla="*/ 844 h 872"/>
                  <a:gd name="T12" fmla="*/ 274 w 306"/>
                  <a:gd name="T13" fmla="*/ 872 h 872"/>
                  <a:gd name="T14" fmla="*/ 306 w 306"/>
                  <a:gd name="T15" fmla="*/ 11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6" h="872">
                    <a:moveTo>
                      <a:pt x="306" y="112"/>
                    </a:moveTo>
                    <a:lnTo>
                      <a:pt x="90" y="0"/>
                    </a:lnTo>
                    <a:lnTo>
                      <a:pt x="0" y="32"/>
                    </a:lnTo>
                    <a:lnTo>
                      <a:pt x="26" y="166"/>
                    </a:lnTo>
                    <a:lnTo>
                      <a:pt x="124" y="218"/>
                    </a:lnTo>
                    <a:lnTo>
                      <a:pt x="218" y="844"/>
                    </a:lnTo>
                    <a:lnTo>
                      <a:pt x="274" y="872"/>
                    </a:lnTo>
                    <a:lnTo>
                      <a:pt x="306" y="112"/>
                    </a:lnTo>
                    <a:close/>
                  </a:path>
                </a:pathLst>
              </a:custGeom>
              <a:solidFill>
                <a:srgbClr val="C2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12">
                <a:extLst>
                  <a:ext uri="{FF2B5EF4-FFF2-40B4-BE49-F238E27FC236}">
                    <a16:creationId xmlns:a16="http://schemas.microsoft.com/office/drawing/2014/main" id="{B3615062-A53F-424D-B742-AD5C71FDC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475" y="1470025"/>
                <a:ext cx="977900" cy="628650"/>
              </a:xfrm>
              <a:custGeom>
                <a:avLst/>
                <a:gdLst>
                  <a:gd name="T0" fmla="*/ 4 w 616"/>
                  <a:gd name="T1" fmla="*/ 258 h 396"/>
                  <a:gd name="T2" fmla="*/ 616 w 616"/>
                  <a:gd name="T3" fmla="*/ 0 h 396"/>
                  <a:gd name="T4" fmla="*/ 616 w 616"/>
                  <a:gd name="T5" fmla="*/ 72 h 396"/>
                  <a:gd name="T6" fmla="*/ 122 w 616"/>
                  <a:gd name="T7" fmla="*/ 284 h 396"/>
                  <a:gd name="T8" fmla="*/ 126 w 616"/>
                  <a:gd name="T9" fmla="*/ 396 h 396"/>
                  <a:gd name="T10" fmla="*/ 0 w 616"/>
                  <a:gd name="T11" fmla="*/ 368 h 396"/>
                  <a:gd name="T12" fmla="*/ 4 w 616"/>
                  <a:gd name="T13" fmla="*/ 258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6" h="396">
                    <a:moveTo>
                      <a:pt x="4" y="258"/>
                    </a:moveTo>
                    <a:lnTo>
                      <a:pt x="616" y="0"/>
                    </a:lnTo>
                    <a:lnTo>
                      <a:pt x="616" y="72"/>
                    </a:lnTo>
                    <a:lnTo>
                      <a:pt x="122" y="284"/>
                    </a:lnTo>
                    <a:lnTo>
                      <a:pt x="126" y="396"/>
                    </a:lnTo>
                    <a:lnTo>
                      <a:pt x="0" y="368"/>
                    </a:lnTo>
                    <a:lnTo>
                      <a:pt x="4" y="258"/>
                    </a:lnTo>
                    <a:close/>
                  </a:path>
                </a:pathLst>
              </a:custGeom>
              <a:solidFill>
                <a:srgbClr val="C2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13">
                <a:extLst>
                  <a:ext uri="{FF2B5EF4-FFF2-40B4-BE49-F238E27FC236}">
                    <a16:creationId xmlns:a16="http://schemas.microsoft.com/office/drawing/2014/main" id="{BCADE0C4-F643-463F-B418-320E76FC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3759200"/>
                <a:ext cx="2108200" cy="742950"/>
              </a:xfrm>
              <a:custGeom>
                <a:avLst/>
                <a:gdLst>
                  <a:gd name="T0" fmla="*/ 0 w 1328"/>
                  <a:gd name="T1" fmla="*/ 94 h 468"/>
                  <a:gd name="T2" fmla="*/ 162 w 1328"/>
                  <a:gd name="T3" fmla="*/ 0 h 468"/>
                  <a:gd name="T4" fmla="*/ 1240 w 1328"/>
                  <a:gd name="T5" fmla="*/ 48 h 468"/>
                  <a:gd name="T6" fmla="*/ 1328 w 1328"/>
                  <a:gd name="T7" fmla="*/ 94 h 468"/>
                  <a:gd name="T8" fmla="*/ 666 w 1328"/>
                  <a:gd name="T9" fmla="*/ 468 h 468"/>
                  <a:gd name="T10" fmla="*/ 0 w 1328"/>
                  <a:gd name="T11" fmla="*/ 94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8" h="468">
                    <a:moveTo>
                      <a:pt x="0" y="94"/>
                    </a:moveTo>
                    <a:lnTo>
                      <a:pt x="162" y="0"/>
                    </a:lnTo>
                    <a:lnTo>
                      <a:pt x="1240" y="48"/>
                    </a:lnTo>
                    <a:lnTo>
                      <a:pt x="1328" y="94"/>
                    </a:lnTo>
                    <a:lnTo>
                      <a:pt x="666" y="468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14">
                <a:extLst>
                  <a:ext uri="{FF2B5EF4-FFF2-40B4-BE49-F238E27FC236}">
                    <a16:creationId xmlns:a16="http://schemas.microsoft.com/office/drawing/2014/main" id="{F68CF2BC-40D8-436E-90B5-E1F438ADD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6275" y="3130550"/>
                <a:ext cx="1146175" cy="717550"/>
              </a:xfrm>
              <a:custGeom>
                <a:avLst/>
                <a:gdLst>
                  <a:gd name="T0" fmla="*/ 722 w 722"/>
                  <a:gd name="T1" fmla="*/ 128 h 452"/>
                  <a:gd name="T2" fmla="*/ 488 w 722"/>
                  <a:gd name="T3" fmla="*/ 0 h 452"/>
                  <a:gd name="T4" fmla="*/ 0 w 722"/>
                  <a:gd name="T5" fmla="*/ 192 h 452"/>
                  <a:gd name="T6" fmla="*/ 64 w 722"/>
                  <a:gd name="T7" fmla="*/ 414 h 452"/>
                  <a:gd name="T8" fmla="*/ 140 w 722"/>
                  <a:gd name="T9" fmla="*/ 452 h 452"/>
                  <a:gd name="T10" fmla="*/ 722 w 722"/>
                  <a:gd name="T11" fmla="*/ 128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2" h="452">
                    <a:moveTo>
                      <a:pt x="722" y="128"/>
                    </a:moveTo>
                    <a:lnTo>
                      <a:pt x="488" y="0"/>
                    </a:lnTo>
                    <a:lnTo>
                      <a:pt x="0" y="192"/>
                    </a:lnTo>
                    <a:lnTo>
                      <a:pt x="64" y="414"/>
                    </a:lnTo>
                    <a:lnTo>
                      <a:pt x="140" y="452"/>
                    </a:lnTo>
                    <a:lnTo>
                      <a:pt x="722" y="128"/>
                    </a:lnTo>
                    <a:close/>
                  </a:path>
                </a:pathLst>
              </a:custGeom>
              <a:solidFill>
                <a:srgbClr val="D8D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 15">
                <a:extLst>
                  <a:ext uri="{FF2B5EF4-FFF2-40B4-BE49-F238E27FC236}">
                    <a16:creationId xmlns:a16="http://schemas.microsoft.com/office/drawing/2014/main" id="{3F50B0B6-8FD0-492D-93AE-D0AB06631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5900" y="3143250"/>
                <a:ext cx="1041400" cy="714375"/>
              </a:xfrm>
              <a:custGeom>
                <a:avLst/>
                <a:gdLst>
                  <a:gd name="T0" fmla="*/ 0 w 656"/>
                  <a:gd name="T1" fmla="*/ 120 h 450"/>
                  <a:gd name="T2" fmla="*/ 224 w 656"/>
                  <a:gd name="T3" fmla="*/ 0 h 450"/>
                  <a:gd name="T4" fmla="*/ 576 w 656"/>
                  <a:gd name="T5" fmla="*/ 364 h 450"/>
                  <a:gd name="T6" fmla="*/ 656 w 656"/>
                  <a:gd name="T7" fmla="*/ 326 h 450"/>
                  <a:gd name="T8" fmla="*/ 656 w 656"/>
                  <a:gd name="T9" fmla="*/ 408 h 450"/>
                  <a:gd name="T10" fmla="*/ 582 w 656"/>
                  <a:gd name="T11" fmla="*/ 450 h 450"/>
                  <a:gd name="T12" fmla="*/ 0 w 656"/>
                  <a:gd name="T13" fmla="*/ 12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50">
                    <a:moveTo>
                      <a:pt x="0" y="120"/>
                    </a:moveTo>
                    <a:lnTo>
                      <a:pt x="224" y="0"/>
                    </a:lnTo>
                    <a:lnTo>
                      <a:pt x="576" y="364"/>
                    </a:lnTo>
                    <a:lnTo>
                      <a:pt x="656" y="326"/>
                    </a:lnTo>
                    <a:lnTo>
                      <a:pt x="656" y="408"/>
                    </a:lnTo>
                    <a:lnTo>
                      <a:pt x="582" y="450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EAE0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17">
                <a:extLst>
                  <a:ext uri="{FF2B5EF4-FFF2-40B4-BE49-F238E27FC236}">
                    <a16:creationId xmlns:a16="http://schemas.microsoft.com/office/drawing/2014/main" id="{B2AD47E2-0348-4A9C-A91A-BCBE73F71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837" y="3327770"/>
                <a:ext cx="965200" cy="1720850"/>
              </a:xfrm>
              <a:custGeom>
                <a:avLst/>
                <a:gdLst>
                  <a:gd name="T0" fmla="*/ 50 w 608"/>
                  <a:gd name="T1" fmla="*/ 734 h 1084"/>
                  <a:gd name="T2" fmla="*/ 608 w 608"/>
                  <a:gd name="T3" fmla="*/ 1084 h 1084"/>
                  <a:gd name="T4" fmla="*/ 582 w 608"/>
                  <a:gd name="T5" fmla="*/ 330 h 1084"/>
                  <a:gd name="T6" fmla="*/ 0 w 608"/>
                  <a:gd name="T7" fmla="*/ 0 h 1084"/>
                  <a:gd name="T8" fmla="*/ 50 w 608"/>
                  <a:gd name="T9" fmla="*/ 734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8" h="1084">
                    <a:moveTo>
                      <a:pt x="50" y="734"/>
                    </a:moveTo>
                    <a:lnTo>
                      <a:pt x="608" y="1084"/>
                    </a:lnTo>
                    <a:lnTo>
                      <a:pt x="582" y="330"/>
                    </a:lnTo>
                    <a:lnTo>
                      <a:pt x="0" y="0"/>
                    </a:lnTo>
                    <a:lnTo>
                      <a:pt x="50" y="734"/>
                    </a:lnTo>
                    <a:close/>
                  </a:path>
                </a:pathLst>
              </a:custGeom>
              <a:solidFill>
                <a:srgbClr val="F0E9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 18">
                <a:extLst>
                  <a:ext uri="{FF2B5EF4-FFF2-40B4-BE49-F238E27FC236}">
                    <a16:creationId xmlns:a16="http://schemas.microsoft.com/office/drawing/2014/main" id="{F2F3F81D-EA8B-4ADF-8BD4-376064832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1600" y="1930400"/>
                <a:ext cx="1028700" cy="1790700"/>
              </a:xfrm>
              <a:custGeom>
                <a:avLst/>
                <a:gdLst>
                  <a:gd name="T0" fmla="*/ 58 w 648"/>
                  <a:gd name="T1" fmla="*/ 802 h 1128"/>
                  <a:gd name="T2" fmla="*/ 648 w 648"/>
                  <a:gd name="T3" fmla="*/ 1128 h 1128"/>
                  <a:gd name="T4" fmla="*/ 610 w 648"/>
                  <a:gd name="T5" fmla="*/ 288 h 1128"/>
                  <a:gd name="T6" fmla="*/ 0 w 648"/>
                  <a:gd name="T7" fmla="*/ 0 h 1128"/>
                  <a:gd name="T8" fmla="*/ 58 w 648"/>
                  <a:gd name="T9" fmla="*/ 802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8" h="1128">
                    <a:moveTo>
                      <a:pt x="58" y="802"/>
                    </a:moveTo>
                    <a:lnTo>
                      <a:pt x="648" y="1128"/>
                    </a:lnTo>
                    <a:lnTo>
                      <a:pt x="610" y="288"/>
                    </a:lnTo>
                    <a:lnTo>
                      <a:pt x="0" y="0"/>
                    </a:lnTo>
                    <a:lnTo>
                      <a:pt x="58" y="802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9" name="Freeform 19">
                <a:extLst>
                  <a:ext uri="{FF2B5EF4-FFF2-40B4-BE49-F238E27FC236}">
                    <a16:creationId xmlns:a16="http://schemas.microsoft.com/office/drawing/2014/main" id="{58A00184-EFF1-475C-9F21-EF3E7607E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7125" y="1930400"/>
                <a:ext cx="1104900" cy="1790700"/>
              </a:xfrm>
              <a:custGeom>
                <a:avLst/>
                <a:gdLst>
                  <a:gd name="T0" fmla="*/ 0 w 696"/>
                  <a:gd name="T1" fmla="*/ 0 h 1128"/>
                  <a:gd name="T2" fmla="*/ 0 w 696"/>
                  <a:gd name="T3" fmla="*/ 96 h 1128"/>
                  <a:gd name="T4" fmla="*/ 552 w 696"/>
                  <a:gd name="T5" fmla="*/ 340 h 1128"/>
                  <a:gd name="T6" fmla="*/ 552 w 696"/>
                  <a:gd name="T7" fmla="*/ 1084 h 1128"/>
                  <a:gd name="T8" fmla="*/ 656 w 696"/>
                  <a:gd name="T9" fmla="*/ 1128 h 1128"/>
                  <a:gd name="T10" fmla="*/ 696 w 696"/>
                  <a:gd name="T11" fmla="*/ 290 h 1128"/>
                  <a:gd name="T12" fmla="*/ 0 w 696"/>
                  <a:gd name="T13" fmla="*/ 0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6" h="1128">
                    <a:moveTo>
                      <a:pt x="0" y="0"/>
                    </a:moveTo>
                    <a:lnTo>
                      <a:pt x="0" y="96"/>
                    </a:lnTo>
                    <a:lnTo>
                      <a:pt x="552" y="340"/>
                    </a:lnTo>
                    <a:lnTo>
                      <a:pt x="552" y="1084"/>
                    </a:lnTo>
                    <a:lnTo>
                      <a:pt x="656" y="1128"/>
                    </a:lnTo>
                    <a:lnTo>
                      <a:pt x="696" y="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AB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 20">
                <a:extLst>
                  <a:ext uri="{FF2B5EF4-FFF2-40B4-BE49-F238E27FC236}">
                    <a16:creationId xmlns:a16="http://schemas.microsoft.com/office/drawing/2014/main" id="{5E80A806-FA36-4579-A72F-ADEDAC7C0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1100" y="2441575"/>
                <a:ext cx="1104900" cy="1911350"/>
              </a:xfrm>
              <a:custGeom>
                <a:avLst/>
                <a:gdLst>
                  <a:gd name="T0" fmla="*/ 0 w 696"/>
                  <a:gd name="T1" fmla="*/ 0 h 1204"/>
                  <a:gd name="T2" fmla="*/ 30 w 696"/>
                  <a:gd name="T3" fmla="*/ 842 h 1204"/>
                  <a:gd name="T4" fmla="*/ 696 w 696"/>
                  <a:gd name="T5" fmla="*/ 1204 h 1204"/>
                  <a:gd name="T6" fmla="*/ 696 w 696"/>
                  <a:gd name="T7" fmla="*/ 330 h 1204"/>
                  <a:gd name="T8" fmla="*/ 0 w 696"/>
                  <a:gd name="T9" fmla="*/ 0 h 1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6" h="1204">
                    <a:moveTo>
                      <a:pt x="0" y="0"/>
                    </a:moveTo>
                    <a:lnTo>
                      <a:pt x="30" y="842"/>
                    </a:lnTo>
                    <a:lnTo>
                      <a:pt x="696" y="1204"/>
                    </a:lnTo>
                    <a:lnTo>
                      <a:pt x="696" y="3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Freeform 21">
                <a:extLst>
                  <a:ext uri="{FF2B5EF4-FFF2-40B4-BE49-F238E27FC236}">
                    <a16:creationId xmlns:a16="http://schemas.microsoft.com/office/drawing/2014/main" id="{4F808C74-B630-4031-B053-5CC8E8BE4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8725" y="3908425"/>
                <a:ext cx="1057275" cy="1841500"/>
              </a:xfrm>
              <a:custGeom>
                <a:avLst/>
                <a:gdLst>
                  <a:gd name="T0" fmla="*/ 666 w 666"/>
                  <a:gd name="T1" fmla="*/ 1160 h 1160"/>
                  <a:gd name="T2" fmla="*/ 666 w 666"/>
                  <a:gd name="T3" fmla="*/ 374 h 1160"/>
                  <a:gd name="T4" fmla="*/ 0 w 666"/>
                  <a:gd name="T5" fmla="*/ 0 h 1160"/>
                  <a:gd name="T6" fmla="*/ 32 w 666"/>
                  <a:gd name="T7" fmla="*/ 760 h 1160"/>
                  <a:gd name="T8" fmla="*/ 666 w 666"/>
                  <a:gd name="T9" fmla="*/ 1160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6" h="1160">
                    <a:moveTo>
                      <a:pt x="666" y="1160"/>
                    </a:moveTo>
                    <a:lnTo>
                      <a:pt x="666" y="374"/>
                    </a:lnTo>
                    <a:lnTo>
                      <a:pt x="0" y="0"/>
                    </a:lnTo>
                    <a:lnTo>
                      <a:pt x="32" y="760"/>
                    </a:lnTo>
                    <a:lnTo>
                      <a:pt x="666" y="116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 22">
                <a:extLst>
                  <a:ext uri="{FF2B5EF4-FFF2-40B4-BE49-F238E27FC236}">
                    <a16:creationId xmlns:a16="http://schemas.microsoft.com/office/drawing/2014/main" id="{77DE04CC-DA8A-4E60-96FB-BD8B6538F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3908425"/>
                <a:ext cx="1050925" cy="1841500"/>
              </a:xfrm>
              <a:custGeom>
                <a:avLst/>
                <a:gdLst>
                  <a:gd name="T0" fmla="*/ 0 w 662"/>
                  <a:gd name="T1" fmla="*/ 374 h 1160"/>
                  <a:gd name="T2" fmla="*/ 662 w 662"/>
                  <a:gd name="T3" fmla="*/ 0 h 1160"/>
                  <a:gd name="T4" fmla="*/ 636 w 662"/>
                  <a:gd name="T5" fmla="*/ 760 h 1160"/>
                  <a:gd name="T6" fmla="*/ 0 w 662"/>
                  <a:gd name="T7" fmla="*/ 1160 h 1160"/>
                  <a:gd name="T8" fmla="*/ 0 w 662"/>
                  <a:gd name="T9" fmla="*/ 374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1160">
                    <a:moveTo>
                      <a:pt x="0" y="374"/>
                    </a:moveTo>
                    <a:lnTo>
                      <a:pt x="662" y="0"/>
                    </a:lnTo>
                    <a:lnTo>
                      <a:pt x="636" y="760"/>
                    </a:lnTo>
                    <a:lnTo>
                      <a:pt x="0" y="1160"/>
                    </a:lnTo>
                    <a:lnTo>
                      <a:pt x="0" y="374"/>
                    </a:lnTo>
                    <a:close/>
                  </a:path>
                </a:pathLst>
              </a:custGeom>
              <a:solidFill>
                <a:srgbClr val="CFCF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3" name="Freeform 23">
                <a:extLst>
                  <a:ext uri="{FF2B5EF4-FFF2-40B4-BE49-F238E27FC236}">
                    <a16:creationId xmlns:a16="http://schemas.microsoft.com/office/drawing/2014/main" id="{C3F27AC4-6F92-490C-A610-EB7F773A6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6000" y="2441575"/>
                <a:ext cx="1101725" cy="1911350"/>
              </a:xfrm>
              <a:custGeom>
                <a:avLst/>
                <a:gdLst>
                  <a:gd name="T0" fmla="*/ 0 w 694"/>
                  <a:gd name="T1" fmla="*/ 330 h 1204"/>
                  <a:gd name="T2" fmla="*/ 694 w 694"/>
                  <a:gd name="T3" fmla="*/ 0 h 1204"/>
                  <a:gd name="T4" fmla="*/ 662 w 694"/>
                  <a:gd name="T5" fmla="*/ 842 h 1204"/>
                  <a:gd name="T6" fmla="*/ 0 w 694"/>
                  <a:gd name="T7" fmla="*/ 1204 h 1204"/>
                  <a:gd name="T8" fmla="*/ 0 w 694"/>
                  <a:gd name="T9" fmla="*/ 330 h 1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4" h="1204">
                    <a:moveTo>
                      <a:pt x="0" y="330"/>
                    </a:moveTo>
                    <a:lnTo>
                      <a:pt x="694" y="0"/>
                    </a:lnTo>
                    <a:lnTo>
                      <a:pt x="662" y="842"/>
                    </a:lnTo>
                    <a:lnTo>
                      <a:pt x="0" y="1204"/>
                    </a:lnTo>
                    <a:lnTo>
                      <a:pt x="0" y="330"/>
                    </a:lnTo>
                    <a:close/>
                  </a:path>
                </a:pathLst>
              </a:custGeom>
              <a:solidFill>
                <a:srgbClr val="CFCF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 24">
                <a:extLst>
                  <a:ext uri="{FF2B5EF4-FFF2-40B4-BE49-F238E27FC236}">
                    <a16:creationId xmlns:a16="http://schemas.microsoft.com/office/drawing/2014/main" id="{5E24709A-4379-4EB6-8F33-A3099CB22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173" y="1925636"/>
                <a:ext cx="1031875" cy="1790700"/>
              </a:xfrm>
              <a:custGeom>
                <a:avLst/>
                <a:gdLst>
                  <a:gd name="T0" fmla="*/ 40 w 650"/>
                  <a:gd name="T1" fmla="*/ 290 h 1128"/>
                  <a:gd name="T2" fmla="*/ 0 w 650"/>
                  <a:gd name="T3" fmla="*/ 1128 h 1128"/>
                  <a:gd name="T4" fmla="*/ 590 w 650"/>
                  <a:gd name="T5" fmla="*/ 800 h 1128"/>
                  <a:gd name="T6" fmla="*/ 650 w 650"/>
                  <a:gd name="T7" fmla="*/ 0 h 1128"/>
                  <a:gd name="T8" fmla="*/ 40 w 650"/>
                  <a:gd name="T9" fmla="*/ 290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0" h="1128">
                    <a:moveTo>
                      <a:pt x="40" y="290"/>
                    </a:moveTo>
                    <a:lnTo>
                      <a:pt x="0" y="1128"/>
                    </a:lnTo>
                    <a:lnTo>
                      <a:pt x="590" y="800"/>
                    </a:lnTo>
                    <a:lnTo>
                      <a:pt x="650" y="0"/>
                    </a:lnTo>
                    <a:lnTo>
                      <a:pt x="40" y="290"/>
                    </a:lnTo>
                    <a:close/>
                  </a:path>
                </a:pathLst>
              </a:custGeom>
              <a:solidFill>
                <a:srgbClr val="ECB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5" name="Freeform 25">
                <a:extLst>
                  <a:ext uri="{FF2B5EF4-FFF2-40B4-BE49-F238E27FC236}">
                    <a16:creationId xmlns:a16="http://schemas.microsoft.com/office/drawing/2014/main" id="{7C56BAAF-8312-4489-A03F-A6C9E89C3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74" y="3329949"/>
                <a:ext cx="974725" cy="1720850"/>
              </a:xfrm>
              <a:custGeom>
                <a:avLst/>
                <a:gdLst>
                  <a:gd name="T0" fmla="*/ 0 w 614"/>
                  <a:gd name="T1" fmla="*/ 1084 h 1084"/>
                  <a:gd name="T2" fmla="*/ 32 w 614"/>
                  <a:gd name="T3" fmla="*/ 324 h 1084"/>
                  <a:gd name="T4" fmla="*/ 614 w 614"/>
                  <a:gd name="T5" fmla="*/ 0 h 1084"/>
                  <a:gd name="T6" fmla="*/ 560 w 614"/>
                  <a:gd name="T7" fmla="*/ 730 h 1084"/>
                  <a:gd name="T8" fmla="*/ 0 w 614"/>
                  <a:gd name="T9" fmla="*/ 1084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4" h="1084">
                    <a:moveTo>
                      <a:pt x="0" y="1084"/>
                    </a:moveTo>
                    <a:lnTo>
                      <a:pt x="32" y="324"/>
                    </a:lnTo>
                    <a:lnTo>
                      <a:pt x="614" y="0"/>
                    </a:lnTo>
                    <a:lnTo>
                      <a:pt x="560" y="730"/>
                    </a:lnTo>
                    <a:lnTo>
                      <a:pt x="0" y="1084"/>
                    </a:lnTo>
                    <a:close/>
                  </a:path>
                </a:pathLst>
              </a:custGeom>
              <a:solidFill>
                <a:srgbClr val="CFCF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 26">
                <a:extLst>
                  <a:ext uri="{FF2B5EF4-FFF2-40B4-BE49-F238E27FC236}">
                    <a16:creationId xmlns:a16="http://schemas.microsoft.com/office/drawing/2014/main" id="{29BC2E46-88B5-4065-A758-FD96CB969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9383" y="1975631"/>
                <a:ext cx="2206625" cy="993775"/>
              </a:xfrm>
              <a:custGeom>
                <a:avLst/>
                <a:gdLst>
                  <a:gd name="T0" fmla="*/ 0 w 1390"/>
                  <a:gd name="T1" fmla="*/ 296 h 626"/>
                  <a:gd name="T2" fmla="*/ 696 w 1390"/>
                  <a:gd name="T3" fmla="*/ 0 h 626"/>
                  <a:gd name="T4" fmla="*/ 1390 w 1390"/>
                  <a:gd name="T5" fmla="*/ 296 h 626"/>
                  <a:gd name="T6" fmla="*/ 696 w 1390"/>
                  <a:gd name="T7" fmla="*/ 626 h 626"/>
                  <a:gd name="T8" fmla="*/ 0 w 1390"/>
                  <a:gd name="T9" fmla="*/ 296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0" h="626">
                    <a:moveTo>
                      <a:pt x="0" y="296"/>
                    </a:moveTo>
                    <a:lnTo>
                      <a:pt x="696" y="0"/>
                    </a:lnTo>
                    <a:lnTo>
                      <a:pt x="1390" y="296"/>
                    </a:lnTo>
                    <a:lnTo>
                      <a:pt x="696" y="626"/>
                    </a:lnTo>
                    <a:lnTo>
                      <a:pt x="0" y="296"/>
                    </a:ln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7" name="Freeform 27">
                <a:extLst>
                  <a:ext uri="{FF2B5EF4-FFF2-40B4-BE49-F238E27FC236}">
                    <a16:creationId xmlns:a16="http://schemas.microsoft.com/office/drawing/2014/main" id="{824329B2-5F24-4DBF-A265-B4A4B021D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1600" y="1511300"/>
                <a:ext cx="2079625" cy="876300"/>
              </a:xfrm>
              <a:custGeom>
                <a:avLst/>
                <a:gdLst>
                  <a:gd name="T0" fmla="*/ 0 w 1310"/>
                  <a:gd name="T1" fmla="*/ 264 h 552"/>
                  <a:gd name="T2" fmla="*/ 692 w 1310"/>
                  <a:gd name="T3" fmla="*/ 0 h 552"/>
                  <a:gd name="T4" fmla="*/ 1310 w 1310"/>
                  <a:gd name="T5" fmla="*/ 258 h 552"/>
                  <a:gd name="T6" fmla="*/ 610 w 1310"/>
                  <a:gd name="T7" fmla="*/ 552 h 552"/>
                  <a:gd name="T8" fmla="*/ 0 w 1310"/>
                  <a:gd name="T9" fmla="*/ 264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0" h="552">
                    <a:moveTo>
                      <a:pt x="0" y="264"/>
                    </a:moveTo>
                    <a:lnTo>
                      <a:pt x="692" y="0"/>
                    </a:lnTo>
                    <a:lnTo>
                      <a:pt x="1310" y="258"/>
                    </a:lnTo>
                    <a:lnTo>
                      <a:pt x="610" y="552"/>
                    </a:lnTo>
                    <a:lnTo>
                      <a:pt x="0" y="264"/>
                    </a:lnTo>
                    <a:close/>
                  </a:path>
                </a:pathLst>
              </a:custGeom>
              <a:solidFill>
                <a:srgbClr val="E2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 28">
                <a:extLst>
                  <a:ext uri="{FF2B5EF4-FFF2-40B4-BE49-F238E27FC236}">
                    <a16:creationId xmlns:a16="http://schemas.microsoft.com/office/drawing/2014/main" id="{C56AC3B3-94E9-4672-9773-B80E0CA678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0774" y="1520935"/>
                <a:ext cx="2073275" cy="879475"/>
              </a:xfrm>
              <a:custGeom>
                <a:avLst/>
                <a:gdLst>
                  <a:gd name="T0" fmla="*/ 696 w 1306"/>
                  <a:gd name="T1" fmla="*/ 554 h 554"/>
                  <a:gd name="T2" fmla="*/ 0 w 1306"/>
                  <a:gd name="T3" fmla="*/ 264 h 554"/>
                  <a:gd name="T4" fmla="*/ 618 w 1306"/>
                  <a:gd name="T5" fmla="*/ 0 h 554"/>
                  <a:gd name="T6" fmla="*/ 1306 w 1306"/>
                  <a:gd name="T7" fmla="*/ 264 h 554"/>
                  <a:gd name="T8" fmla="*/ 696 w 1306"/>
                  <a:gd name="T9" fmla="*/ 554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6" h="554">
                    <a:moveTo>
                      <a:pt x="696" y="554"/>
                    </a:moveTo>
                    <a:lnTo>
                      <a:pt x="0" y="264"/>
                    </a:lnTo>
                    <a:lnTo>
                      <a:pt x="618" y="0"/>
                    </a:lnTo>
                    <a:lnTo>
                      <a:pt x="1306" y="264"/>
                    </a:lnTo>
                    <a:lnTo>
                      <a:pt x="696" y="554"/>
                    </a:lnTo>
                    <a:close/>
                  </a:path>
                </a:pathLst>
              </a:custGeom>
              <a:solidFill>
                <a:srgbClr val="F3D7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9" name="Freeform 29">
                <a:extLst>
                  <a:ext uri="{FF2B5EF4-FFF2-40B4-BE49-F238E27FC236}">
                    <a16:creationId xmlns:a16="http://schemas.microsoft.com/office/drawing/2014/main" id="{6B061121-3EAE-415F-ABDA-251190419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100" y="1108075"/>
                <a:ext cx="1955800" cy="774700"/>
              </a:xfrm>
              <a:custGeom>
                <a:avLst/>
                <a:gdLst>
                  <a:gd name="T0" fmla="*/ 614 w 1232"/>
                  <a:gd name="T1" fmla="*/ 0 h 488"/>
                  <a:gd name="T2" fmla="*/ 1232 w 1232"/>
                  <a:gd name="T3" fmla="*/ 228 h 488"/>
                  <a:gd name="T4" fmla="*/ 614 w 1232"/>
                  <a:gd name="T5" fmla="*/ 488 h 488"/>
                  <a:gd name="T6" fmla="*/ 0 w 1232"/>
                  <a:gd name="T7" fmla="*/ 228 h 488"/>
                  <a:gd name="T8" fmla="*/ 614 w 1232"/>
                  <a:gd name="T9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2" h="488">
                    <a:moveTo>
                      <a:pt x="614" y="0"/>
                    </a:moveTo>
                    <a:lnTo>
                      <a:pt x="1232" y="228"/>
                    </a:lnTo>
                    <a:lnTo>
                      <a:pt x="614" y="488"/>
                    </a:lnTo>
                    <a:lnTo>
                      <a:pt x="0" y="228"/>
                    </a:lnTo>
                    <a:lnTo>
                      <a:pt x="614" y="0"/>
                    </a:ln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80" name="Group 50">
            <a:extLst>
              <a:ext uri="{FF2B5EF4-FFF2-40B4-BE49-F238E27FC236}">
                <a16:creationId xmlns:a16="http://schemas.microsoft.com/office/drawing/2014/main" id="{F99596FC-E849-4919-A446-063E4C30E566}"/>
              </a:ext>
            </a:extLst>
          </p:cNvPr>
          <p:cNvGrpSpPr/>
          <p:nvPr/>
        </p:nvGrpSpPr>
        <p:grpSpPr>
          <a:xfrm>
            <a:off x="958965" y="2506837"/>
            <a:ext cx="3073184" cy="547063"/>
            <a:chOff x="2421330" y="3694320"/>
            <a:chExt cx="3073184" cy="547063"/>
          </a:xfrm>
        </p:grpSpPr>
        <p:sp>
          <p:nvSpPr>
            <p:cNvPr id="181" name="TextBox 51">
              <a:extLst>
                <a:ext uri="{FF2B5EF4-FFF2-40B4-BE49-F238E27FC236}">
                  <a16:creationId xmlns:a16="http://schemas.microsoft.com/office/drawing/2014/main" id="{BC074F5A-3D1C-49A4-8F25-AF9E950F9924}"/>
                </a:ext>
              </a:extLst>
            </p:cNvPr>
            <p:cNvSpPr txBox="1"/>
            <p:nvPr/>
          </p:nvSpPr>
          <p:spPr>
            <a:xfrm>
              <a:off x="2421330" y="3694320"/>
              <a:ext cx="307318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Semibold" panose="020B0706030804020204" pitchFamily="34" charset="0"/>
                </a:rPr>
                <a:t>输入您需要的内容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endParaRPr>
            </a:p>
          </p:txBody>
        </p:sp>
        <p:sp>
          <p:nvSpPr>
            <p:cNvPr id="182" name="TextBox 52">
              <a:extLst>
                <a:ext uri="{FF2B5EF4-FFF2-40B4-BE49-F238E27FC236}">
                  <a16:creationId xmlns:a16="http://schemas.microsoft.com/office/drawing/2014/main" id="{5A216142-BCEE-4EA8-B122-296E349320E6}"/>
                </a:ext>
              </a:extLst>
            </p:cNvPr>
            <p:cNvSpPr txBox="1"/>
            <p:nvPr/>
          </p:nvSpPr>
          <p:spPr>
            <a:xfrm flipH="1">
              <a:off x="2421330" y="3993815"/>
              <a:ext cx="2079868" cy="2475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此处可输入您需要的内容</a:t>
              </a: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</a:p>
          </p:txBody>
        </p:sp>
      </p:grpSp>
      <p:grpSp>
        <p:nvGrpSpPr>
          <p:cNvPr id="183" name="Group 50">
            <a:extLst>
              <a:ext uri="{FF2B5EF4-FFF2-40B4-BE49-F238E27FC236}">
                <a16:creationId xmlns:a16="http://schemas.microsoft.com/office/drawing/2014/main" id="{93C74FC9-0E6D-4590-8AAB-421F6D2BC0FD}"/>
              </a:ext>
            </a:extLst>
          </p:cNvPr>
          <p:cNvGrpSpPr/>
          <p:nvPr/>
        </p:nvGrpSpPr>
        <p:grpSpPr>
          <a:xfrm>
            <a:off x="8942502" y="4605190"/>
            <a:ext cx="3073184" cy="547063"/>
            <a:chOff x="2421330" y="3694320"/>
            <a:chExt cx="3073184" cy="547063"/>
          </a:xfrm>
        </p:grpSpPr>
        <p:sp>
          <p:nvSpPr>
            <p:cNvPr id="184" name="TextBox 51">
              <a:extLst>
                <a:ext uri="{FF2B5EF4-FFF2-40B4-BE49-F238E27FC236}">
                  <a16:creationId xmlns:a16="http://schemas.microsoft.com/office/drawing/2014/main" id="{9BEB0FC3-721D-47ED-A013-419E09CE18D4}"/>
                </a:ext>
              </a:extLst>
            </p:cNvPr>
            <p:cNvSpPr txBox="1"/>
            <p:nvPr/>
          </p:nvSpPr>
          <p:spPr>
            <a:xfrm>
              <a:off x="2421330" y="3694320"/>
              <a:ext cx="307318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Semibold" panose="020B0706030804020204" pitchFamily="34" charset="0"/>
                </a:rPr>
                <a:t>输入您需要的内容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endParaRPr>
            </a:p>
          </p:txBody>
        </p:sp>
        <p:sp>
          <p:nvSpPr>
            <p:cNvPr id="185" name="TextBox 52">
              <a:extLst>
                <a:ext uri="{FF2B5EF4-FFF2-40B4-BE49-F238E27FC236}">
                  <a16:creationId xmlns:a16="http://schemas.microsoft.com/office/drawing/2014/main" id="{35ED474A-DC4C-489F-8BCF-B4958925E535}"/>
                </a:ext>
              </a:extLst>
            </p:cNvPr>
            <p:cNvSpPr txBox="1"/>
            <p:nvPr/>
          </p:nvSpPr>
          <p:spPr>
            <a:xfrm flipH="1">
              <a:off x="2421330" y="3993815"/>
              <a:ext cx="2079868" cy="2475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此处可输入您需要的内容</a:t>
              </a: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</a:p>
          </p:txBody>
        </p:sp>
      </p:grpSp>
      <p:sp>
        <p:nvSpPr>
          <p:cNvPr id="186" name="TextBox 46">
            <a:extLst>
              <a:ext uri="{FF2B5EF4-FFF2-40B4-BE49-F238E27FC236}">
                <a16:creationId xmlns:a16="http://schemas.microsoft.com/office/drawing/2014/main" id="{B0B4835F-E747-40D5-99FF-3F4B20D6B6DE}"/>
              </a:ext>
            </a:extLst>
          </p:cNvPr>
          <p:cNvSpPr txBox="1"/>
          <p:nvPr/>
        </p:nvSpPr>
        <p:spPr>
          <a:xfrm>
            <a:off x="3125897" y="381276"/>
            <a:ext cx="59402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DA8364"/>
                    </a:gs>
                    <a:gs pos="100000">
                      <a:srgbClr val="E6C6B0"/>
                    </a:gs>
                  </a:gsLst>
                  <a:lin ang="2700000" scaled="0"/>
                </a:gradFill>
                <a:latin typeface="仓耳爱民小楷 W01" panose="02020400000000000000" pitchFamily="18" charset="-122"/>
                <a:ea typeface="仓耳爱民小楷 W01" panose="02020400000000000000" pitchFamily="18" charset="-122"/>
                <a:cs typeface="Open Sans Semibold" panose="020B0706030804020204" pitchFamily="34" charset="0"/>
              </a:rPr>
              <a:t>请输入您需要的主题</a:t>
            </a:r>
            <a:endParaRPr lang="en-US" sz="4000" dirty="0">
              <a:gradFill>
                <a:gsLst>
                  <a:gs pos="0">
                    <a:srgbClr val="DA8364"/>
                  </a:gs>
                  <a:gs pos="100000">
                    <a:srgbClr val="E6C6B0"/>
                  </a:gs>
                </a:gsLst>
                <a:lin ang="2700000" scaled="0"/>
              </a:gradFill>
              <a:latin typeface="仓耳爱民小楷 W01" panose="02020400000000000000" pitchFamily="18" charset="-122"/>
              <a:ea typeface="仓耳爱民小楷 W01" panose="02020400000000000000" pitchFamily="18" charset="-122"/>
              <a:cs typeface="Open Sans Semibold" panose="020B0706030804020204" pitchFamily="34" charset="0"/>
            </a:endParaRPr>
          </a:p>
        </p:txBody>
      </p:sp>
      <p:grpSp>
        <p:nvGrpSpPr>
          <p:cNvPr id="189" name="Group 50">
            <a:extLst>
              <a:ext uri="{FF2B5EF4-FFF2-40B4-BE49-F238E27FC236}">
                <a16:creationId xmlns:a16="http://schemas.microsoft.com/office/drawing/2014/main" id="{2CA22618-791B-43A8-BECF-3AA154DEBBEC}"/>
              </a:ext>
            </a:extLst>
          </p:cNvPr>
          <p:cNvGrpSpPr/>
          <p:nvPr/>
        </p:nvGrpSpPr>
        <p:grpSpPr>
          <a:xfrm>
            <a:off x="937950" y="4614215"/>
            <a:ext cx="3073184" cy="547063"/>
            <a:chOff x="2421330" y="3694320"/>
            <a:chExt cx="3073184" cy="547063"/>
          </a:xfrm>
        </p:grpSpPr>
        <p:sp>
          <p:nvSpPr>
            <p:cNvPr id="190" name="TextBox 51">
              <a:extLst>
                <a:ext uri="{FF2B5EF4-FFF2-40B4-BE49-F238E27FC236}">
                  <a16:creationId xmlns:a16="http://schemas.microsoft.com/office/drawing/2014/main" id="{72618AA7-1126-48EC-8D14-7A8BFA2F700D}"/>
                </a:ext>
              </a:extLst>
            </p:cNvPr>
            <p:cNvSpPr txBox="1"/>
            <p:nvPr/>
          </p:nvSpPr>
          <p:spPr>
            <a:xfrm>
              <a:off x="2421330" y="3694320"/>
              <a:ext cx="307318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Semibold" panose="020B0706030804020204" pitchFamily="34" charset="0"/>
                </a:rPr>
                <a:t>输入您需要的内容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endParaRPr>
            </a:p>
          </p:txBody>
        </p:sp>
        <p:sp>
          <p:nvSpPr>
            <p:cNvPr id="191" name="TextBox 52">
              <a:extLst>
                <a:ext uri="{FF2B5EF4-FFF2-40B4-BE49-F238E27FC236}">
                  <a16:creationId xmlns:a16="http://schemas.microsoft.com/office/drawing/2014/main" id="{861B356A-54C2-4F8F-B26C-A94529D27EC4}"/>
                </a:ext>
              </a:extLst>
            </p:cNvPr>
            <p:cNvSpPr txBox="1"/>
            <p:nvPr/>
          </p:nvSpPr>
          <p:spPr>
            <a:xfrm flipH="1">
              <a:off x="2421330" y="3993815"/>
              <a:ext cx="2079868" cy="2475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此处可输入您需要的内容</a:t>
              </a: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</a:p>
          </p:txBody>
        </p:sp>
      </p:grpSp>
      <p:grpSp>
        <p:nvGrpSpPr>
          <p:cNvPr id="192" name="Group 50">
            <a:extLst>
              <a:ext uri="{FF2B5EF4-FFF2-40B4-BE49-F238E27FC236}">
                <a16:creationId xmlns:a16="http://schemas.microsoft.com/office/drawing/2014/main" id="{FA508404-434C-42C8-9C44-9B71BC00B4B1}"/>
              </a:ext>
            </a:extLst>
          </p:cNvPr>
          <p:cNvGrpSpPr/>
          <p:nvPr/>
        </p:nvGrpSpPr>
        <p:grpSpPr>
          <a:xfrm>
            <a:off x="8944050" y="2442236"/>
            <a:ext cx="3073184" cy="547063"/>
            <a:chOff x="2421330" y="3694320"/>
            <a:chExt cx="3073184" cy="547063"/>
          </a:xfrm>
        </p:grpSpPr>
        <p:sp>
          <p:nvSpPr>
            <p:cNvPr id="193" name="TextBox 51">
              <a:extLst>
                <a:ext uri="{FF2B5EF4-FFF2-40B4-BE49-F238E27FC236}">
                  <a16:creationId xmlns:a16="http://schemas.microsoft.com/office/drawing/2014/main" id="{4EDF1AE1-F050-4BA7-A6DC-990F8ADD7367}"/>
                </a:ext>
              </a:extLst>
            </p:cNvPr>
            <p:cNvSpPr txBox="1"/>
            <p:nvPr/>
          </p:nvSpPr>
          <p:spPr>
            <a:xfrm>
              <a:off x="2421330" y="3694320"/>
              <a:ext cx="307318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Semibold" panose="020B0706030804020204" pitchFamily="34" charset="0"/>
                </a:rPr>
                <a:t>输入您需要的内容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Semibold" panose="020B0706030804020204" pitchFamily="34" charset="0"/>
              </a:endParaRPr>
            </a:p>
          </p:txBody>
        </p:sp>
        <p:sp>
          <p:nvSpPr>
            <p:cNvPr id="194" name="TextBox 52">
              <a:extLst>
                <a:ext uri="{FF2B5EF4-FFF2-40B4-BE49-F238E27FC236}">
                  <a16:creationId xmlns:a16="http://schemas.microsoft.com/office/drawing/2014/main" id="{83D73FA3-55B5-4D8D-B6EB-87D6D1A4EF8A}"/>
                </a:ext>
              </a:extLst>
            </p:cNvPr>
            <p:cNvSpPr txBox="1"/>
            <p:nvPr/>
          </p:nvSpPr>
          <p:spPr>
            <a:xfrm flipH="1">
              <a:off x="2421330" y="3993815"/>
              <a:ext cx="2079868" cy="2475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此处可输入您需要的内容</a:t>
              </a:r>
              <a:r>
                <a:rPr 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, </a:t>
              </a:r>
            </a:p>
          </p:txBody>
        </p:sp>
      </p:grpSp>
      <p:grpSp>
        <p:nvGrpSpPr>
          <p:cNvPr id="198" name="Группа 306">
            <a:extLst>
              <a:ext uri="{FF2B5EF4-FFF2-40B4-BE49-F238E27FC236}">
                <a16:creationId xmlns:a16="http://schemas.microsoft.com/office/drawing/2014/main" id="{E4296BF7-3215-49AF-A7F5-70DAB8E58C3E}"/>
              </a:ext>
            </a:extLst>
          </p:cNvPr>
          <p:cNvGrpSpPr/>
          <p:nvPr/>
        </p:nvGrpSpPr>
        <p:grpSpPr>
          <a:xfrm>
            <a:off x="3017818" y="361890"/>
            <a:ext cx="641566" cy="634939"/>
            <a:chOff x="5848350" y="3232150"/>
            <a:chExt cx="2305050" cy="2281237"/>
          </a:xfrm>
          <a:solidFill>
            <a:srgbClr val="C00000">
              <a:alpha val="50000"/>
            </a:srgbClr>
          </a:solidFill>
        </p:grpSpPr>
        <p:sp>
          <p:nvSpPr>
            <p:cNvPr id="199" name="Freeform 272">
              <a:extLst>
                <a:ext uri="{FF2B5EF4-FFF2-40B4-BE49-F238E27FC236}">
                  <a16:creationId xmlns:a16="http://schemas.microsoft.com/office/drawing/2014/main" id="{28394591-BE8A-47E6-9340-8161494BE6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6038" y="3232150"/>
              <a:ext cx="1208088" cy="1778000"/>
            </a:xfrm>
            <a:custGeom>
              <a:avLst/>
              <a:gdLst>
                <a:gd name="T0" fmla="*/ 1013 w 2283"/>
                <a:gd name="T1" fmla="*/ 521 h 3359"/>
                <a:gd name="T2" fmla="*/ 841 w 2283"/>
                <a:gd name="T3" fmla="*/ 594 h 3359"/>
                <a:gd name="T4" fmla="*/ 703 w 2283"/>
                <a:gd name="T5" fmla="*/ 716 h 3359"/>
                <a:gd name="T6" fmla="*/ 613 w 2283"/>
                <a:gd name="T7" fmla="*/ 878 h 3359"/>
                <a:gd name="T8" fmla="*/ 580 w 2283"/>
                <a:gd name="T9" fmla="*/ 1066 h 3359"/>
                <a:gd name="T10" fmla="*/ 613 w 2283"/>
                <a:gd name="T11" fmla="*/ 1255 h 3359"/>
                <a:gd name="T12" fmla="*/ 703 w 2283"/>
                <a:gd name="T13" fmla="*/ 1415 h 3359"/>
                <a:gd name="T14" fmla="*/ 841 w 2283"/>
                <a:gd name="T15" fmla="*/ 1539 h 3359"/>
                <a:gd name="T16" fmla="*/ 1013 w 2283"/>
                <a:gd name="T17" fmla="*/ 1610 h 3359"/>
                <a:gd name="T18" fmla="*/ 1213 w 2283"/>
                <a:gd name="T19" fmla="*/ 1621 h 3359"/>
                <a:gd name="T20" fmla="*/ 1407 w 2283"/>
                <a:gd name="T21" fmla="*/ 1559 h 3359"/>
                <a:gd name="T22" fmla="*/ 1562 w 2283"/>
                <a:gd name="T23" fmla="*/ 1437 h 3359"/>
                <a:gd name="T24" fmla="*/ 1667 w 2283"/>
                <a:gd name="T25" fmla="*/ 1267 h 3359"/>
                <a:gd name="T26" fmla="*/ 1705 w 2283"/>
                <a:gd name="T27" fmla="*/ 1066 h 3359"/>
                <a:gd name="T28" fmla="*/ 1673 w 2283"/>
                <a:gd name="T29" fmla="*/ 878 h 3359"/>
                <a:gd name="T30" fmla="*/ 1582 w 2283"/>
                <a:gd name="T31" fmla="*/ 716 h 3359"/>
                <a:gd name="T32" fmla="*/ 1444 w 2283"/>
                <a:gd name="T33" fmla="*/ 594 h 3359"/>
                <a:gd name="T34" fmla="*/ 1271 w 2283"/>
                <a:gd name="T35" fmla="*/ 521 h 3359"/>
                <a:gd name="T36" fmla="*/ 1142 w 2283"/>
                <a:gd name="T37" fmla="*/ 0 h 3359"/>
                <a:gd name="T38" fmla="*/ 1430 w 2283"/>
                <a:gd name="T39" fmla="*/ 35 h 3359"/>
                <a:gd name="T40" fmla="*/ 1691 w 2283"/>
                <a:gd name="T41" fmla="*/ 140 h 3359"/>
                <a:gd name="T42" fmla="*/ 1916 w 2283"/>
                <a:gd name="T43" fmla="*/ 300 h 3359"/>
                <a:gd name="T44" fmla="*/ 2095 w 2283"/>
                <a:gd name="T45" fmla="*/ 509 h 3359"/>
                <a:gd name="T46" fmla="*/ 2219 w 2283"/>
                <a:gd name="T47" fmla="*/ 757 h 3359"/>
                <a:gd name="T48" fmla="*/ 2279 w 2283"/>
                <a:gd name="T49" fmla="*/ 1035 h 3359"/>
                <a:gd name="T50" fmla="*/ 2273 w 2283"/>
                <a:gd name="T51" fmla="*/ 1282 h 3359"/>
                <a:gd name="T52" fmla="*/ 2226 w 2283"/>
                <a:gd name="T53" fmla="*/ 1515 h 3359"/>
                <a:gd name="T54" fmla="*/ 2146 w 2283"/>
                <a:gd name="T55" fmla="*/ 1757 h 3359"/>
                <a:gd name="T56" fmla="*/ 2040 w 2283"/>
                <a:gd name="T57" fmla="*/ 2000 h 3359"/>
                <a:gd name="T58" fmla="*/ 1917 w 2283"/>
                <a:gd name="T59" fmla="*/ 2240 h 3359"/>
                <a:gd name="T60" fmla="*/ 1782 w 2283"/>
                <a:gd name="T61" fmla="*/ 2470 h 3359"/>
                <a:gd name="T62" fmla="*/ 1644 w 2283"/>
                <a:gd name="T63" fmla="*/ 2687 h 3359"/>
                <a:gd name="T64" fmla="*/ 1509 w 2283"/>
                <a:gd name="T65" fmla="*/ 2883 h 3359"/>
                <a:gd name="T66" fmla="*/ 1384 w 2283"/>
                <a:gd name="T67" fmla="*/ 3052 h 3359"/>
                <a:gd name="T68" fmla="*/ 1280 w 2283"/>
                <a:gd name="T69" fmla="*/ 3190 h 3359"/>
                <a:gd name="T70" fmla="*/ 1199 w 2283"/>
                <a:gd name="T71" fmla="*/ 3291 h 3359"/>
                <a:gd name="T72" fmla="*/ 1151 w 2283"/>
                <a:gd name="T73" fmla="*/ 3348 h 3359"/>
                <a:gd name="T74" fmla="*/ 1140 w 2283"/>
                <a:gd name="T75" fmla="*/ 3356 h 3359"/>
                <a:gd name="T76" fmla="*/ 1104 w 2283"/>
                <a:gd name="T77" fmla="*/ 3315 h 3359"/>
                <a:gd name="T78" fmla="*/ 1035 w 2283"/>
                <a:gd name="T79" fmla="*/ 3229 h 3359"/>
                <a:gd name="T80" fmla="*/ 937 w 2283"/>
                <a:gd name="T81" fmla="*/ 3103 h 3359"/>
                <a:gd name="T82" fmla="*/ 819 w 2283"/>
                <a:gd name="T83" fmla="*/ 2944 h 3359"/>
                <a:gd name="T84" fmla="*/ 686 w 2283"/>
                <a:gd name="T85" fmla="*/ 2757 h 3359"/>
                <a:gd name="T86" fmla="*/ 548 w 2283"/>
                <a:gd name="T87" fmla="*/ 2547 h 3359"/>
                <a:gd name="T88" fmla="*/ 411 w 2283"/>
                <a:gd name="T89" fmla="*/ 2321 h 3359"/>
                <a:gd name="T90" fmla="*/ 283 w 2283"/>
                <a:gd name="T91" fmla="*/ 2083 h 3359"/>
                <a:gd name="T92" fmla="*/ 170 w 2283"/>
                <a:gd name="T93" fmla="*/ 1839 h 3359"/>
                <a:gd name="T94" fmla="*/ 82 w 2283"/>
                <a:gd name="T95" fmla="*/ 1596 h 3359"/>
                <a:gd name="T96" fmla="*/ 22 w 2283"/>
                <a:gd name="T97" fmla="*/ 1359 h 3359"/>
                <a:gd name="T98" fmla="*/ 0 w 2283"/>
                <a:gd name="T99" fmla="*/ 1134 h 3359"/>
                <a:gd name="T100" fmla="*/ 37 w 2283"/>
                <a:gd name="T101" fmla="*/ 847 h 3359"/>
                <a:gd name="T102" fmla="*/ 141 w 2283"/>
                <a:gd name="T103" fmla="*/ 588 h 3359"/>
                <a:gd name="T104" fmla="*/ 304 w 2283"/>
                <a:gd name="T105" fmla="*/ 365 h 3359"/>
                <a:gd name="T106" fmla="*/ 514 w 2283"/>
                <a:gd name="T107" fmla="*/ 186 h 3359"/>
                <a:gd name="T108" fmla="*/ 763 w 2283"/>
                <a:gd name="T109" fmla="*/ 63 h 3359"/>
                <a:gd name="T110" fmla="*/ 1044 w 2283"/>
                <a:gd name="T111" fmla="*/ 4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3" h="3359">
                  <a:moveTo>
                    <a:pt x="1142" y="506"/>
                  </a:moveTo>
                  <a:lnTo>
                    <a:pt x="1077" y="510"/>
                  </a:lnTo>
                  <a:lnTo>
                    <a:pt x="1013" y="521"/>
                  </a:lnTo>
                  <a:lnTo>
                    <a:pt x="952" y="539"/>
                  </a:lnTo>
                  <a:lnTo>
                    <a:pt x="894" y="563"/>
                  </a:lnTo>
                  <a:lnTo>
                    <a:pt x="841" y="594"/>
                  </a:lnTo>
                  <a:lnTo>
                    <a:pt x="790" y="629"/>
                  </a:lnTo>
                  <a:lnTo>
                    <a:pt x="744" y="670"/>
                  </a:lnTo>
                  <a:lnTo>
                    <a:pt x="703" y="716"/>
                  </a:lnTo>
                  <a:lnTo>
                    <a:pt x="667" y="765"/>
                  </a:lnTo>
                  <a:lnTo>
                    <a:pt x="636" y="820"/>
                  </a:lnTo>
                  <a:lnTo>
                    <a:pt x="613" y="878"/>
                  </a:lnTo>
                  <a:lnTo>
                    <a:pt x="595" y="938"/>
                  </a:lnTo>
                  <a:lnTo>
                    <a:pt x="583" y="1000"/>
                  </a:lnTo>
                  <a:lnTo>
                    <a:pt x="580" y="1066"/>
                  </a:lnTo>
                  <a:lnTo>
                    <a:pt x="583" y="1131"/>
                  </a:lnTo>
                  <a:lnTo>
                    <a:pt x="595" y="1194"/>
                  </a:lnTo>
                  <a:lnTo>
                    <a:pt x="613" y="1255"/>
                  </a:lnTo>
                  <a:lnTo>
                    <a:pt x="636" y="1311"/>
                  </a:lnTo>
                  <a:lnTo>
                    <a:pt x="667" y="1366"/>
                  </a:lnTo>
                  <a:lnTo>
                    <a:pt x="703" y="1415"/>
                  </a:lnTo>
                  <a:lnTo>
                    <a:pt x="744" y="1462"/>
                  </a:lnTo>
                  <a:lnTo>
                    <a:pt x="790" y="1502"/>
                  </a:lnTo>
                  <a:lnTo>
                    <a:pt x="841" y="1539"/>
                  </a:lnTo>
                  <a:lnTo>
                    <a:pt x="894" y="1569"/>
                  </a:lnTo>
                  <a:lnTo>
                    <a:pt x="952" y="1592"/>
                  </a:lnTo>
                  <a:lnTo>
                    <a:pt x="1013" y="1610"/>
                  </a:lnTo>
                  <a:lnTo>
                    <a:pt x="1077" y="1621"/>
                  </a:lnTo>
                  <a:lnTo>
                    <a:pt x="1142" y="1625"/>
                  </a:lnTo>
                  <a:lnTo>
                    <a:pt x="1213" y="1621"/>
                  </a:lnTo>
                  <a:lnTo>
                    <a:pt x="1281" y="1609"/>
                  </a:lnTo>
                  <a:lnTo>
                    <a:pt x="1346" y="1588"/>
                  </a:lnTo>
                  <a:lnTo>
                    <a:pt x="1407" y="1559"/>
                  </a:lnTo>
                  <a:lnTo>
                    <a:pt x="1463" y="1525"/>
                  </a:lnTo>
                  <a:lnTo>
                    <a:pt x="1516" y="1484"/>
                  </a:lnTo>
                  <a:lnTo>
                    <a:pt x="1562" y="1437"/>
                  </a:lnTo>
                  <a:lnTo>
                    <a:pt x="1604" y="1385"/>
                  </a:lnTo>
                  <a:lnTo>
                    <a:pt x="1640" y="1329"/>
                  </a:lnTo>
                  <a:lnTo>
                    <a:pt x="1667" y="1267"/>
                  </a:lnTo>
                  <a:lnTo>
                    <a:pt x="1688" y="1203"/>
                  </a:lnTo>
                  <a:lnTo>
                    <a:pt x="1700" y="1135"/>
                  </a:lnTo>
                  <a:lnTo>
                    <a:pt x="1705" y="1066"/>
                  </a:lnTo>
                  <a:lnTo>
                    <a:pt x="1702" y="1000"/>
                  </a:lnTo>
                  <a:lnTo>
                    <a:pt x="1691" y="938"/>
                  </a:lnTo>
                  <a:lnTo>
                    <a:pt x="1673" y="878"/>
                  </a:lnTo>
                  <a:lnTo>
                    <a:pt x="1648" y="820"/>
                  </a:lnTo>
                  <a:lnTo>
                    <a:pt x="1618" y="765"/>
                  </a:lnTo>
                  <a:lnTo>
                    <a:pt x="1582" y="716"/>
                  </a:lnTo>
                  <a:lnTo>
                    <a:pt x="1540" y="670"/>
                  </a:lnTo>
                  <a:lnTo>
                    <a:pt x="1495" y="629"/>
                  </a:lnTo>
                  <a:lnTo>
                    <a:pt x="1444" y="594"/>
                  </a:lnTo>
                  <a:lnTo>
                    <a:pt x="1390" y="563"/>
                  </a:lnTo>
                  <a:lnTo>
                    <a:pt x="1332" y="539"/>
                  </a:lnTo>
                  <a:lnTo>
                    <a:pt x="1271" y="521"/>
                  </a:lnTo>
                  <a:lnTo>
                    <a:pt x="1208" y="510"/>
                  </a:lnTo>
                  <a:lnTo>
                    <a:pt x="1142" y="506"/>
                  </a:lnTo>
                  <a:close/>
                  <a:moveTo>
                    <a:pt x="1142" y="0"/>
                  </a:moveTo>
                  <a:lnTo>
                    <a:pt x="1241" y="4"/>
                  </a:lnTo>
                  <a:lnTo>
                    <a:pt x="1336" y="16"/>
                  </a:lnTo>
                  <a:lnTo>
                    <a:pt x="1430" y="35"/>
                  </a:lnTo>
                  <a:lnTo>
                    <a:pt x="1521" y="63"/>
                  </a:lnTo>
                  <a:lnTo>
                    <a:pt x="1608" y="97"/>
                  </a:lnTo>
                  <a:lnTo>
                    <a:pt x="1691" y="140"/>
                  </a:lnTo>
                  <a:lnTo>
                    <a:pt x="1771" y="186"/>
                  </a:lnTo>
                  <a:lnTo>
                    <a:pt x="1845" y="240"/>
                  </a:lnTo>
                  <a:lnTo>
                    <a:pt x="1916" y="300"/>
                  </a:lnTo>
                  <a:lnTo>
                    <a:pt x="1981" y="365"/>
                  </a:lnTo>
                  <a:lnTo>
                    <a:pt x="2041" y="434"/>
                  </a:lnTo>
                  <a:lnTo>
                    <a:pt x="2095" y="509"/>
                  </a:lnTo>
                  <a:lnTo>
                    <a:pt x="2142" y="588"/>
                  </a:lnTo>
                  <a:lnTo>
                    <a:pt x="2185" y="670"/>
                  </a:lnTo>
                  <a:lnTo>
                    <a:pt x="2219" y="757"/>
                  </a:lnTo>
                  <a:lnTo>
                    <a:pt x="2247" y="847"/>
                  </a:lnTo>
                  <a:lnTo>
                    <a:pt x="2266" y="941"/>
                  </a:lnTo>
                  <a:lnTo>
                    <a:pt x="2279" y="1035"/>
                  </a:lnTo>
                  <a:lnTo>
                    <a:pt x="2283" y="1134"/>
                  </a:lnTo>
                  <a:lnTo>
                    <a:pt x="2282" y="1207"/>
                  </a:lnTo>
                  <a:lnTo>
                    <a:pt x="2273" y="1282"/>
                  </a:lnTo>
                  <a:lnTo>
                    <a:pt x="2262" y="1359"/>
                  </a:lnTo>
                  <a:lnTo>
                    <a:pt x="2246" y="1436"/>
                  </a:lnTo>
                  <a:lnTo>
                    <a:pt x="2226" y="1515"/>
                  </a:lnTo>
                  <a:lnTo>
                    <a:pt x="2203" y="1595"/>
                  </a:lnTo>
                  <a:lnTo>
                    <a:pt x="2177" y="1676"/>
                  </a:lnTo>
                  <a:lnTo>
                    <a:pt x="2146" y="1757"/>
                  </a:lnTo>
                  <a:lnTo>
                    <a:pt x="2113" y="1838"/>
                  </a:lnTo>
                  <a:lnTo>
                    <a:pt x="2079" y="1919"/>
                  </a:lnTo>
                  <a:lnTo>
                    <a:pt x="2040" y="2000"/>
                  </a:lnTo>
                  <a:lnTo>
                    <a:pt x="2001" y="2081"/>
                  </a:lnTo>
                  <a:lnTo>
                    <a:pt x="1960" y="2160"/>
                  </a:lnTo>
                  <a:lnTo>
                    <a:pt x="1917" y="2240"/>
                  </a:lnTo>
                  <a:lnTo>
                    <a:pt x="1873" y="2318"/>
                  </a:lnTo>
                  <a:lnTo>
                    <a:pt x="1827" y="2395"/>
                  </a:lnTo>
                  <a:lnTo>
                    <a:pt x="1782" y="2470"/>
                  </a:lnTo>
                  <a:lnTo>
                    <a:pt x="1736" y="2544"/>
                  </a:lnTo>
                  <a:lnTo>
                    <a:pt x="1689" y="2617"/>
                  </a:lnTo>
                  <a:lnTo>
                    <a:pt x="1644" y="2687"/>
                  </a:lnTo>
                  <a:lnTo>
                    <a:pt x="1598" y="2754"/>
                  </a:lnTo>
                  <a:lnTo>
                    <a:pt x="1553" y="2820"/>
                  </a:lnTo>
                  <a:lnTo>
                    <a:pt x="1509" y="2883"/>
                  </a:lnTo>
                  <a:lnTo>
                    <a:pt x="1466" y="2942"/>
                  </a:lnTo>
                  <a:lnTo>
                    <a:pt x="1424" y="2998"/>
                  </a:lnTo>
                  <a:lnTo>
                    <a:pt x="1384" y="3052"/>
                  </a:lnTo>
                  <a:lnTo>
                    <a:pt x="1347" y="3103"/>
                  </a:lnTo>
                  <a:lnTo>
                    <a:pt x="1311" y="3148"/>
                  </a:lnTo>
                  <a:lnTo>
                    <a:pt x="1280" y="3190"/>
                  </a:lnTo>
                  <a:lnTo>
                    <a:pt x="1249" y="3228"/>
                  </a:lnTo>
                  <a:lnTo>
                    <a:pt x="1223" y="3262"/>
                  </a:lnTo>
                  <a:lnTo>
                    <a:pt x="1199" y="3291"/>
                  </a:lnTo>
                  <a:lnTo>
                    <a:pt x="1179" y="3315"/>
                  </a:lnTo>
                  <a:lnTo>
                    <a:pt x="1164" y="3335"/>
                  </a:lnTo>
                  <a:lnTo>
                    <a:pt x="1151" y="3348"/>
                  </a:lnTo>
                  <a:lnTo>
                    <a:pt x="1144" y="3356"/>
                  </a:lnTo>
                  <a:lnTo>
                    <a:pt x="1142" y="3359"/>
                  </a:lnTo>
                  <a:lnTo>
                    <a:pt x="1140" y="3356"/>
                  </a:lnTo>
                  <a:lnTo>
                    <a:pt x="1132" y="3348"/>
                  </a:lnTo>
                  <a:lnTo>
                    <a:pt x="1121" y="3335"/>
                  </a:lnTo>
                  <a:lnTo>
                    <a:pt x="1104" y="3315"/>
                  </a:lnTo>
                  <a:lnTo>
                    <a:pt x="1085" y="3291"/>
                  </a:lnTo>
                  <a:lnTo>
                    <a:pt x="1061" y="3262"/>
                  </a:lnTo>
                  <a:lnTo>
                    <a:pt x="1035" y="3229"/>
                  </a:lnTo>
                  <a:lnTo>
                    <a:pt x="1005" y="3190"/>
                  </a:lnTo>
                  <a:lnTo>
                    <a:pt x="972" y="3149"/>
                  </a:lnTo>
                  <a:lnTo>
                    <a:pt x="937" y="3103"/>
                  </a:lnTo>
                  <a:lnTo>
                    <a:pt x="900" y="3053"/>
                  </a:lnTo>
                  <a:lnTo>
                    <a:pt x="860" y="3000"/>
                  </a:lnTo>
                  <a:lnTo>
                    <a:pt x="819" y="2944"/>
                  </a:lnTo>
                  <a:lnTo>
                    <a:pt x="776" y="2885"/>
                  </a:lnTo>
                  <a:lnTo>
                    <a:pt x="732" y="2821"/>
                  </a:lnTo>
                  <a:lnTo>
                    <a:pt x="686" y="2757"/>
                  </a:lnTo>
                  <a:lnTo>
                    <a:pt x="641" y="2688"/>
                  </a:lnTo>
                  <a:lnTo>
                    <a:pt x="595" y="2618"/>
                  </a:lnTo>
                  <a:lnTo>
                    <a:pt x="548" y="2547"/>
                  </a:lnTo>
                  <a:lnTo>
                    <a:pt x="503" y="2473"/>
                  </a:lnTo>
                  <a:lnTo>
                    <a:pt x="457" y="2398"/>
                  </a:lnTo>
                  <a:lnTo>
                    <a:pt x="411" y="2321"/>
                  </a:lnTo>
                  <a:lnTo>
                    <a:pt x="367" y="2243"/>
                  </a:lnTo>
                  <a:lnTo>
                    <a:pt x="324" y="2163"/>
                  </a:lnTo>
                  <a:lnTo>
                    <a:pt x="283" y="2083"/>
                  </a:lnTo>
                  <a:lnTo>
                    <a:pt x="243" y="2002"/>
                  </a:lnTo>
                  <a:lnTo>
                    <a:pt x="206" y="1922"/>
                  </a:lnTo>
                  <a:lnTo>
                    <a:pt x="170" y="1839"/>
                  </a:lnTo>
                  <a:lnTo>
                    <a:pt x="138" y="1758"/>
                  </a:lnTo>
                  <a:lnTo>
                    <a:pt x="108" y="1677"/>
                  </a:lnTo>
                  <a:lnTo>
                    <a:pt x="82" y="1596"/>
                  </a:lnTo>
                  <a:lnTo>
                    <a:pt x="58" y="1517"/>
                  </a:lnTo>
                  <a:lnTo>
                    <a:pt x="37" y="1437"/>
                  </a:lnTo>
                  <a:lnTo>
                    <a:pt x="22" y="1359"/>
                  </a:lnTo>
                  <a:lnTo>
                    <a:pt x="10" y="1282"/>
                  </a:lnTo>
                  <a:lnTo>
                    <a:pt x="3" y="1207"/>
                  </a:lnTo>
                  <a:lnTo>
                    <a:pt x="0" y="1134"/>
                  </a:lnTo>
                  <a:lnTo>
                    <a:pt x="4" y="1035"/>
                  </a:lnTo>
                  <a:lnTo>
                    <a:pt x="17" y="941"/>
                  </a:lnTo>
                  <a:lnTo>
                    <a:pt x="37" y="847"/>
                  </a:lnTo>
                  <a:lnTo>
                    <a:pt x="65" y="757"/>
                  </a:lnTo>
                  <a:lnTo>
                    <a:pt x="99" y="670"/>
                  </a:lnTo>
                  <a:lnTo>
                    <a:pt x="141" y="588"/>
                  </a:lnTo>
                  <a:lnTo>
                    <a:pt x="189" y="509"/>
                  </a:lnTo>
                  <a:lnTo>
                    <a:pt x="243" y="434"/>
                  </a:lnTo>
                  <a:lnTo>
                    <a:pt x="304" y="365"/>
                  </a:lnTo>
                  <a:lnTo>
                    <a:pt x="369" y="300"/>
                  </a:lnTo>
                  <a:lnTo>
                    <a:pt x="439" y="240"/>
                  </a:lnTo>
                  <a:lnTo>
                    <a:pt x="514" y="186"/>
                  </a:lnTo>
                  <a:lnTo>
                    <a:pt x="594" y="140"/>
                  </a:lnTo>
                  <a:lnTo>
                    <a:pt x="676" y="97"/>
                  </a:lnTo>
                  <a:lnTo>
                    <a:pt x="763" y="63"/>
                  </a:lnTo>
                  <a:lnTo>
                    <a:pt x="854" y="35"/>
                  </a:lnTo>
                  <a:lnTo>
                    <a:pt x="947" y="16"/>
                  </a:lnTo>
                  <a:lnTo>
                    <a:pt x="1044" y="4"/>
                  </a:lnTo>
                  <a:lnTo>
                    <a:pt x="11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0" name="Freeform 273">
              <a:extLst>
                <a:ext uri="{FF2B5EF4-FFF2-40B4-BE49-F238E27FC236}">
                  <a16:creationId xmlns:a16="http://schemas.microsoft.com/office/drawing/2014/main" id="{621CC57B-07B8-4DC8-8337-634B3D19B9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3238" y="3651250"/>
              <a:ext cx="293688" cy="290512"/>
            </a:xfrm>
            <a:custGeom>
              <a:avLst/>
              <a:gdLst>
                <a:gd name="T0" fmla="*/ 277 w 554"/>
                <a:gd name="T1" fmla="*/ 0 h 550"/>
                <a:gd name="T2" fmla="*/ 322 w 554"/>
                <a:gd name="T3" fmla="*/ 3 h 550"/>
                <a:gd name="T4" fmla="*/ 365 w 554"/>
                <a:gd name="T5" fmla="*/ 14 h 550"/>
                <a:gd name="T6" fmla="*/ 405 w 554"/>
                <a:gd name="T7" fmla="*/ 30 h 550"/>
                <a:gd name="T8" fmla="*/ 441 w 554"/>
                <a:gd name="T9" fmla="*/ 52 h 550"/>
                <a:gd name="T10" fmla="*/ 473 w 554"/>
                <a:gd name="T11" fmla="*/ 80 h 550"/>
                <a:gd name="T12" fmla="*/ 500 w 554"/>
                <a:gd name="T13" fmla="*/ 113 h 550"/>
                <a:gd name="T14" fmla="*/ 524 w 554"/>
                <a:gd name="T15" fmla="*/ 148 h 550"/>
                <a:gd name="T16" fmla="*/ 540 w 554"/>
                <a:gd name="T17" fmla="*/ 188 h 550"/>
                <a:gd name="T18" fmla="*/ 550 w 554"/>
                <a:gd name="T19" fmla="*/ 231 h 550"/>
                <a:gd name="T20" fmla="*/ 554 w 554"/>
                <a:gd name="T21" fmla="*/ 275 h 550"/>
                <a:gd name="T22" fmla="*/ 550 w 554"/>
                <a:gd name="T23" fmla="*/ 320 h 550"/>
                <a:gd name="T24" fmla="*/ 540 w 554"/>
                <a:gd name="T25" fmla="*/ 362 h 550"/>
                <a:gd name="T26" fmla="*/ 524 w 554"/>
                <a:gd name="T27" fmla="*/ 401 h 550"/>
                <a:gd name="T28" fmla="*/ 500 w 554"/>
                <a:gd name="T29" fmla="*/ 438 h 550"/>
                <a:gd name="T30" fmla="*/ 473 w 554"/>
                <a:gd name="T31" fmla="*/ 469 h 550"/>
                <a:gd name="T32" fmla="*/ 441 w 554"/>
                <a:gd name="T33" fmla="*/ 497 h 550"/>
                <a:gd name="T34" fmla="*/ 405 w 554"/>
                <a:gd name="T35" fmla="*/ 519 h 550"/>
                <a:gd name="T36" fmla="*/ 365 w 554"/>
                <a:gd name="T37" fmla="*/ 537 h 550"/>
                <a:gd name="T38" fmla="*/ 322 w 554"/>
                <a:gd name="T39" fmla="*/ 546 h 550"/>
                <a:gd name="T40" fmla="*/ 277 w 554"/>
                <a:gd name="T41" fmla="*/ 550 h 550"/>
                <a:gd name="T42" fmla="*/ 232 w 554"/>
                <a:gd name="T43" fmla="*/ 546 h 550"/>
                <a:gd name="T44" fmla="*/ 190 w 554"/>
                <a:gd name="T45" fmla="*/ 537 h 550"/>
                <a:gd name="T46" fmla="*/ 150 w 554"/>
                <a:gd name="T47" fmla="*/ 519 h 550"/>
                <a:gd name="T48" fmla="*/ 114 w 554"/>
                <a:gd name="T49" fmla="*/ 497 h 550"/>
                <a:gd name="T50" fmla="*/ 82 w 554"/>
                <a:gd name="T51" fmla="*/ 469 h 550"/>
                <a:gd name="T52" fmla="*/ 54 w 554"/>
                <a:gd name="T53" fmla="*/ 438 h 550"/>
                <a:gd name="T54" fmla="*/ 31 w 554"/>
                <a:gd name="T55" fmla="*/ 401 h 550"/>
                <a:gd name="T56" fmla="*/ 14 w 554"/>
                <a:gd name="T57" fmla="*/ 362 h 550"/>
                <a:gd name="T58" fmla="*/ 5 w 554"/>
                <a:gd name="T59" fmla="*/ 320 h 550"/>
                <a:gd name="T60" fmla="*/ 0 w 554"/>
                <a:gd name="T61" fmla="*/ 275 h 550"/>
                <a:gd name="T62" fmla="*/ 5 w 554"/>
                <a:gd name="T63" fmla="*/ 231 h 550"/>
                <a:gd name="T64" fmla="*/ 14 w 554"/>
                <a:gd name="T65" fmla="*/ 188 h 550"/>
                <a:gd name="T66" fmla="*/ 31 w 554"/>
                <a:gd name="T67" fmla="*/ 148 h 550"/>
                <a:gd name="T68" fmla="*/ 54 w 554"/>
                <a:gd name="T69" fmla="*/ 113 h 550"/>
                <a:gd name="T70" fmla="*/ 82 w 554"/>
                <a:gd name="T71" fmla="*/ 80 h 550"/>
                <a:gd name="T72" fmla="*/ 114 w 554"/>
                <a:gd name="T73" fmla="*/ 52 h 550"/>
                <a:gd name="T74" fmla="*/ 150 w 554"/>
                <a:gd name="T75" fmla="*/ 30 h 550"/>
                <a:gd name="T76" fmla="*/ 190 w 554"/>
                <a:gd name="T77" fmla="*/ 14 h 550"/>
                <a:gd name="T78" fmla="*/ 232 w 554"/>
                <a:gd name="T79" fmla="*/ 3 h 550"/>
                <a:gd name="T80" fmla="*/ 277 w 554"/>
                <a:gd name="T8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4" h="550">
                  <a:moveTo>
                    <a:pt x="277" y="0"/>
                  </a:moveTo>
                  <a:lnTo>
                    <a:pt x="322" y="3"/>
                  </a:lnTo>
                  <a:lnTo>
                    <a:pt x="365" y="14"/>
                  </a:lnTo>
                  <a:lnTo>
                    <a:pt x="405" y="30"/>
                  </a:lnTo>
                  <a:lnTo>
                    <a:pt x="441" y="52"/>
                  </a:lnTo>
                  <a:lnTo>
                    <a:pt x="473" y="80"/>
                  </a:lnTo>
                  <a:lnTo>
                    <a:pt x="500" y="113"/>
                  </a:lnTo>
                  <a:lnTo>
                    <a:pt x="524" y="148"/>
                  </a:lnTo>
                  <a:lnTo>
                    <a:pt x="540" y="188"/>
                  </a:lnTo>
                  <a:lnTo>
                    <a:pt x="550" y="231"/>
                  </a:lnTo>
                  <a:lnTo>
                    <a:pt x="554" y="275"/>
                  </a:lnTo>
                  <a:lnTo>
                    <a:pt x="550" y="320"/>
                  </a:lnTo>
                  <a:lnTo>
                    <a:pt x="540" y="362"/>
                  </a:lnTo>
                  <a:lnTo>
                    <a:pt x="524" y="401"/>
                  </a:lnTo>
                  <a:lnTo>
                    <a:pt x="500" y="438"/>
                  </a:lnTo>
                  <a:lnTo>
                    <a:pt x="473" y="469"/>
                  </a:lnTo>
                  <a:lnTo>
                    <a:pt x="441" y="497"/>
                  </a:lnTo>
                  <a:lnTo>
                    <a:pt x="405" y="519"/>
                  </a:lnTo>
                  <a:lnTo>
                    <a:pt x="365" y="537"/>
                  </a:lnTo>
                  <a:lnTo>
                    <a:pt x="322" y="546"/>
                  </a:lnTo>
                  <a:lnTo>
                    <a:pt x="277" y="550"/>
                  </a:lnTo>
                  <a:lnTo>
                    <a:pt x="232" y="546"/>
                  </a:lnTo>
                  <a:lnTo>
                    <a:pt x="190" y="537"/>
                  </a:lnTo>
                  <a:lnTo>
                    <a:pt x="150" y="519"/>
                  </a:lnTo>
                  <a:lnTo>
                    <a:pt x="114" y="497"/>
                  </a:lnTo>
                  <a:lnTo>
                    <a:pt x="82" y="469"/>
                  </a:lnTo>
                  <a:lnTo>
                    <a:pt x="54" y="438"/>
                  </a:lnTo>
                  <a:lnTo>
                    <a:pt x="31" y="401"/>
                  </a:lnTo>
                  <a:lnTo>
                    <a:pt x="14" y="362"/>
                  </a:lnTo>
                  <a:lnTo>
                    <a:pt x="5" y="320"/>
                  </a:lnTo>
                  <a:lnTo>
                    <a:pt x="0" y="275"/>
                  </a:lnTo>
                  <a:lnTo>
                    <a:pt x="5" y="231"/>
                  </a:lnTo>
                  <a:lnTo>
                    <a:pt x="14" y="188"/>
                  </a:lnTo>
                  <a:lnTo>
                    <a:pt x="31" y="148"/>
                  </a:lnTo>
                  <a:lnTo>
                    <a:pt x="54" y="113"/>
                  </a:lnTo>
                  <a:lnTo>
                    <a:pt x="82" y="80"/>
                  </a:lnTo>
                  <a:lnTo>
                    <a:pt x="114" y="52"/>
                  </a:lnTo>
                  <a:lnTo>
                    <a:pt x="150" y="30"/>
                  </a:lnTo>
                  <a:lnTo>
                    <a:pt x="190" y="14"/>
                  </a:lnTo>
                  <a:lnTo>
                    <a:pt x="232" y="3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1" name="Freeform 274">
              <a:extLst>
                <a:ext uri="{FF2B5EF4-FFF2-40B4-BE49-F238E27FC236}">
                  <a16:creationId xmlns:a16="http://schemas.microsoft.com/office/drawing/2014/main" id="{DD280428-0F71-465A-B3D0-556FCDBB2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350" y="4800600"/>
              <a:ext cx="2305050" cy="712787"/>
            </a:xfrm>
            <a:custGeom>
              <a:avLst/>
              <a:gdLst>
                <a:gd name="T0" fmla="*/ 3082 w 4357"/>
                <a:gd name="T1" fmla="*/ 32 h 1345"/>
                <a:gd name="T2" fmla="*/ 3438 w 4357"/>
                <a:gd name="T3" fmla="*/ 96 h 1345"/>
                <a:gd name="T4" fmla="*/ 3747 w 4357"/>
                <a:gd name="T5" fmla="*/ 180 h 1345"/>
                <a:gd name="T6" fmla="*/ 4001 w 4357"/>
                <a:gd name="T7" fmla="*/ 281 h 1345"/>
                <a:gd name="T8" fmla="*/ 4193 w 4357"/>
                <a:gd name="T9" fmla="*/ 395 h 1345"/>
                <a:gd name="T10" fmla="*/ 4314 w 4357"/>
                <a:gd name="T11" fmla="*/ 521 h 1345"/>
                <a:gd name="T12" fmla="*/ 4357 w 4357"/>
                <a:gd name="T13" fmla="*/ 657 h 1345"/>
                <a:gd name="T14" fmla="*/ 4313 w 4357"/>
                <a:gd name="T15" fmla="*/ 796 h 1345"/>
                <a:gd name="T16" fmla="*/ 4186 w 4357"/>
                <a:gd name="T17" fmla="*/ 925 h 1345"/>
                <a:gd name="T18" fmla="*/ 3984 w 4357"/>
                <a:gd name="T19" fmla="*/ 1041 h 1345"/>
                <a:gd name="T20" fmla="*/ 3719 w 4357"/>
                <a:gd name="T21" fmla="*/ 1143 h 1345"/>
                <a:gd name="T22" fmla="*/ 3396 w 4357"/>
                <a:gd name="T23" fmla="*/ 1227 h 1345"/>
                <a:gd name="T24" fmla="*/ 3026 w 4357"/>
                <a:gd name="T25" fmla="*/ 1290 h 1345"/>
                <a:gd name="T26" fmla="*/ 2616 w 4357"/>
                <a:gd name="T27" fmla="*/ 1329 h 1345"/>
                <a:gd name="T28" fmla="*/ 2178 w 4357"/>
                <a:gd name="T29" fmla="*/ 1345 h 1345"/>
                <a:gd name="T30" fmla="*/ 1739 w 4357"/>
                <a:gd name="T31" fmla="*/ 1329 h 1345"/>
                <a:gd name="T32" fmla="*/ 1330 w 4357"/>
                <a:gd name="T33" fmla="*/ 1290 h 1345"/>
                <a:gd name="T34" fmla="*/ 960 w 4357"/>
                <a:gd name="T35" fmla="*/ 1227 h 1345"/>
                <a:gd name="T36" fmla="*/ 639 w 4357"/>
                <a:gd name="T37" fmla="*/ 1143 h 1345"/>
                <a:gd name="T38" fmla="*/ 372 w 4357"/>
                <a:gd name="T39" fmla="*/ 1041 h 1345"/>
                <a:gd name="T40" fmla="*/ 171 w 4357"/>
                <a:gd name="T41" fmla="*/ 925 h 1345"/>
                <a:gd name="T42" fmla="*/ 44 w 4357"/>
                <a:gd name="T43" fmla="*/ 796 h 1345"/>
                <a:gd name="T44" fmla="*/ 0 w 4357"/>
                <a:gd name="T45" fmla="*/ 657 h 1345"/>
                <a:gd name="T46" fmla="*/ 42 w 4357"/>
                <a:gd name="T47" fmla="*/ 521 h 1345"/>
                <a:gd name="T48" fmla="*/ 162 w 4357"/>
                <a:gd name="T49" fmla="*/ 395 h 1345"/>
                <a:gd name="T50" fmla="*/ 354 w 4357"/>
                <a:gd name="T51" fmla="*/ 281 h 1345"/>
                <a:gd name="T52" fmla="*/ 610 w 4357"/>
                <a:gd name="T53" fmla="*/ 180 h 1345"/>
                <a:gd name="T54" fmla="*/ 917 w 4357"/>
                <a:gd name="T55" fmla="*/ 96 h 1345"/>
                <a:gd name="T56" fmla="*/ 1274 w 4357"/>
                <a:gd name="T57" fmla="*/ 32 h 1345"/>
                <a:gd name="T58" fmla="*/ 1587 w 4357"/>
                <a:gd name="T59" fmla="*/ 78 h 1345"/>
                <a:gd name="T60" fmla="*/ 1740 w 4357"/>
                <a:gd name="T61" fmla="*/ 285 h 1345"/>
                <a:gd name="T62" fmla="*/ 1492 w 4357"/>
                <a:gd name="T63" fmla="*/ 369 h 1345"/>
                <a:gd name="T64" fmla="*/ 1111 w 4357"/>
                <a:gd name="T65" fmla="*/ 427 h 1345"/>
                <a:gd name="T66" fmla="*/ 803 w 4357"/>
                <a:gd name="T67" fmla="*/ 499 h 1345"/>
                <a:gd name="T68" fmla="*/ 570 w 4357"/>
                <a:gd name="T69" fmla="*/ 579 h 1345"/>
                <a:gd name="T70" fmla="*/ 416 w 4357"/>
                <a:gd name="T71" fmla="*/ 657 h 1345"/>
                <a:gd name="T72" fmla="*/ 563 w 4357"/>
                <a:gd name="T73" fmla="*/ 733 h 1345"/>
                <a:gd name="T74" fmla="*/ 784 w 4357"/>
                <a:gd name="T75" fmla="*/ 810 h 1345"/>
                <a:gd name="T76" fmla="*/ 1075 w 4357"/>
                <a:gd name="T77" fmla="*/ 881 h 1345"/>
                <a:gd name="T78" fmla="*/ 1434 w 4357"/>
                <a:gd name="T79" fmla="*/ 938 h 1345"/>
                <a:gd name="T80" fmla="*/ 1859 w 4357"/>
                <a:gd name="T81" fmla="*/ 974 h 1345"/>
                <a:gd name="T82" fmla="*/ 2342 w 4357"/>
                <a:gd name="T83" fmla="*/ 980 h 1345"/>
                <a:gd name="T84" fmla="*/ 2788 w 4357"/>
                <a:gd name="T85" fmla="*/ 954 h 1345"/>
                <a:gd name="T86" fmla="*/ 3170 w 4357"/>
                <a:gd name="T87" fmla="*/ 903 h 1345"/>
                <a:gd name="T88" fmla="*/ 3485 w 4357"/>
                <a:gd name="T89" fmla="*/ 834 h 1345"/>
                <a:gd name="T90" fmla="*/ 3727 w 4357"/>
                <a:gd name="T91" fmla="*/ 757 h 1345"/>
                <a:gd name="T92" fmla="*/ 3900 w 4357"/>
                <a:gd name="T93" fmla="*/ 681 h 1345"/>
                <a:gd name="T94" fmla="*/ 3846 w 4357"/>
                <a:gd name="T95" fmla="*/ 605 h 1345"/>
                <a:gd name="T96" fmla="*/ 3641 w 4357"/>
                <a:gd name="T97" fmla="*/ 526 h 1345"/>
                <a:gd name="T98" fmla="*/ 3356 w 4357"/>
                <a:gd name="T99" fmla="*/ 449 h 1345"/>
                <a:gd name="T100" fmla="*/ 2999 w 4357"/>
                <a:gd name="T101" fmla="*/ 386 h 1345"/>
                <a:gd name="T102" fmla="*/ 2571 w 4357"/>
                <a:gd name="T103" fmla="*/ 344 h 1345"/>
                <a:gd name="T104" fmla="*/ 2714 w 4357"/>
                <a:gd name="T105" fmla="*/ 15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57" h="1345">
                  <a:moveTo>
                    <a:pt x="2823" y="0"/>
                  </a:moveTo>
                  <a:lnTo>
                    <a:pt x="2955" y="15"/>
                  </a:lnTo>
                  <a:lnTo>
                    <a:pt x="3082" y="32"/>
                  </a:lnTo>
                  <a:lnTo>
                    <a:pt x="3206" y="51"/>
                  </a:lnTo>
                  <a:lnTo>
                    <a:pt x="3324" y="73"/>
                  </a:lnTo>
                  <a:lnTo>
                    <a:pt x="3438" y="96"/>
                  </a:lnTo>
                  <a:lnTo>
                    <a:pt x="3547" y="122"/>
                  </a:lnTo>
                  <a:lnTo>
                    <a:pt x="3649" y="150"/>
                  </a:lnTo>
                  <a:lnTo>
                    <a:pt x="3747" y="180"/>
                  </a:lnTo>
                  <a:lnTo>
                    <a:pt x="3838" y="211"/>
                  </a:lnTo>
                  <a:lnTo>
                    <a:pt x="3923" y="246"/>
                  </a:lnTo>
                  <a:lnTo>
                    <a:pt x="4001" y="281"/>
                  </a:lnTo>
                  <a:lnTo>
                    <a:pt x="4072" y="317"/>
                  </a:lnTo>
                  <a:lnTo>
                    <a:pt x="4137" y="355"/>
                  </a:lnTo>
                  <a:lnTo>
                    <a:pt x="4193" y="395"/>
                  </a:lnTo>
                  <a:lnTo>
                    <a:pt x="4242" y="436"/>
                  </a:lnTo>
                  <a:lnTo>
                    <a:pt x="4282" y="479"/>
                  </a:lnTo>
                  <a:lnTo>
                    <a:pt x="4314" y="521"/>
                  </a:lnTo>
                  <a:lnTo>
                    <a:pt x="4337" y="565"/>
                  </a:lnTo>
                  <a:lnTo>
                    <a:pt x="4351" y="611"/>
                  </a:lnTo>
                  <a:lnTo>
                    <a:pt x="4357" y="657"/>
                  </a:lnTo>
                  <a:lnTo>
                    <a:pt x="4351" y="704"/>
                  </a:lnTo>
                  <a:lnTo>
                    <a:pt x="4336" y="751"/>
                  </a:lnTo>
                  <a:lnTo>
                    <a:pt x="4313" y="796"/>
                  </a:lnTo>
                  <a:lnTo>
                    <a:pt x="4278" y="840"/>
                  </a:lnTo>
                  <a:lnTo>
                    <a:pt x="4237" y="882"/>
                  </a:lnTo>
                  <a:lnTo>
                    <a:pt x="4186" y="925"/>
                  </a:lnTo>
                  <a:lnTo>
                    <a:pt x="4126" y="965"/>
                  </a:lnTo>
                  <a:lnTo>
                    <a:pt x="4059" y="1003"/>
                  </a:lnTo>
                  <a:lnTo>
                    <a:pt x="3984" y="1041"/>
                  </a:lnTo>
                  <a:lnTo>
                    <a:pt x="3903" y="1077"/>
                  </a:lnTo>
                  <a:lnTo>
                    <a:pt x="3814" y="1110"/>
                  </a:lnTo>
                  <a:lnTo>
                    <a:pt x="3719" y="1143"/>
                  </a:lnTo>
                  <a:lnTo>
                    <a:pt x="3617" y="1173"/>
                  </a:lnTo>
                  <a:lnTo>
                    <a:pt x="3509" y="1200"/>
                  </a:lnTo>
                  <a:lnTo>
                    <a:pt x="3396" y="1227"/>
                  </a:lnTo>
                  <a:lnTo>
                    <a:pt x="3278" y="1250"/>
                  </a:lnTo>
                  <a:lnTo>
                    <a:pt x="3155" y="1272"/>
                  </a:lnTo>
                  <a:lnTo>
                    <a:pt x="3026" y="1290"/>
                  </a:lnTo>
                  <a:lnTo>
                    <a:pt x="2894" y="1306"/>
                  </a:lnTo>
                  <a:lnTo>
                    <a:pt x="2757" y="1320"/>
                  </a:lnTo>
                  <a:lnTo>
                    <a:pt x="2616" y="1329"/>
                  </a:lnTo>
                  <a:lnTo>
                    <a:pt x="2474" y="1338"/>
                  </a:lnTo>
                  <a:lnTo>
                    <a:pt x="2327" y="1342"/>
                  </a:lnTo>
                  <a:lnTo>
                    <a:pt x="2178" y="1345"/>
                  </a:lnTo>
                  <a:lnTo>
                    <a:pt x="2028" y="1342"/>
                  </a:lnTo>
                  <a:lnTo>
                    <a:pt x="1882" y="1338"/>
                  </a:lnTo>
                  <a:lnTo>
                    <a:pt x="1739" y="1329"/>
                  </a:lnTo>
                  <a:lnTo>
                    <a:pt x="1599" y="1320"/>
                  </a:lnTo>
                  <a:lnTo>
                    <a:pt x="1463" y="1306"/>
                  </a:lnTo>
                  <a:lnTo>
                    <a:pt x="1330" y="1290"/>
                  </a:lnTo>
                  <a:lnTo>
                    <a:pt x="1202" y="1272"/>
                  </a:lnTo>
                  <a:lnTo>
                    <a:pt x="1079" y="1250"/>
                  </a:lnTo>
                  <a:lnTo>
                    <a:pt x="960" y="1227"/>
                  </a:lnTo>
                  <a:lnTo>
                    <a:pt x="847" y="1200"/>
                  </a:lnTo>
                  <a:lnTo>
                    <a:pt x="739" y="1173"/>
                  </a:lnTo>
                  <a:lnTo>
                    <a:pt x="639" y="1143"/>
                  </a:lnTo>
                  <a:lnTo>
                    <a:pt x="542" y="1110"/>
                  </a:lnTo>
                  <a:lnTo>
                    <a:pt x="454" y="1077"/>
                  </a:lnTo>
                  <a:lnTo>
                    <a:pt x="372" y="1041"/>
                  </a:lnTo>
                  <a:lnTo>
                    <a:pt x="298" y="1003"/>
                  </a:lnTo>
                  <a:lnTo>
                    <a:pt x="230" y="965"/>
                  </a:lnTo>
                  <a:lnTo>
                    <a:pt x="171" y="925"/>
                  </a:lnTo>
                  <a:lnTo>
                    <a:pt x="120" y="882"/>
                  </a:lnTo>
                  <a:lnTo>
                    <a:pt x="78" y="840"/>
                  </a:lnTo>
                  <a:lnTo>
                    <a:pt x="44" y="796"/>
                  </a:lnTo>
                  <a:lnTo>
                    <a:pt x="20" y="751"/>
                  </a:lnTo>
                  <a:lnTo>
                    <a:pt x="5" y="704"/>
                  </a:lnTo>
                  <a:lnTo>
                    <a:pt x="0" y="657"/>
                  </a:lnTo>
                  <a:lnTo>
                    <a:pt x="5" y="611"/>
                  </a:lnTo>
                  <a:lnTo>
                    <a:pt x="19" y="565"/>
                  </a:lnTo>
                  <a:lnTo>
                    <a:pt x="42" y="521"/>
                  </a:lnTo>
                  <a:lnTo>
                    <a:pt x="74" y="479"/>
                  </a:lnTo>
                  <a:lnTo>
                    <a:pt x="114" y="436"/>
                  </a:lnTo>
                  <a:lnTo>
                    <a:pt x="162" y="395"/>
                  </a:lnTo>
                  <a:lnTo>
                    <a:pt x="219" y="355"/>
                  </a:lnTo>
                  <a:lnTo>
                    <a:pt x="284" y="317"/>
                  </a:lnTo>
                  <a:lnTo>
                    <a:pt x="354" y="281"/>
                  </a:lnTo>
                  <a:lnTo>
                    <a:pt x="433" y="246"/>
                  </a:lnTo>
                  <a:lnTo>
                    <a:pt x="519" y="213"/>
                  </a:lnTo>
                  <a:lnTo>
                    <a:pt x="610" y="180"/>
                  </a:lnTo>
                  <a:lnTo>
                    <a:pt x="706" y="151"/>
                  </a:lnTo>
                  <a:lnTo>
                    <a:pt x="810" y="122"/>
                  </a:lnTo>
                  <a:lnTo>
                    <a:pt x="917" y="96"/>
                  </a:lnTo>
                  <a:lnTo>
                    <a:pt x="1032" y="73"/>
                  </a:lnTo>
                  <a:lnTo>
                    <a:pt x="1151" y="51"/>
                  </a:lnTo>
                  <a:lnTo>
                    <a:pt x="1274" y="32"/>
                  </a:lnTo>
                  <a:lnTo>
                    <a:pt x="1400" y="15"/>
                  </a:lnTo>
                  <a:lnTo>
                    <a:pt x="1532" y="2"/>
                  </a:lnTo>
                  <a:lnTo>
                    <a:pt x="1587" y="78"/>
                  </a:lnTo>
                  <a:lnTo>
                    <a:pt x="1641" y="152"/>
                  </a:lnTo>
                  <a:lnTo>
                    <a:pt x="1692" y="221"/>
                  </a:lnTo>
                  <a:lnTo>
                    <a:pt x="1740" y="285"/>
                  </a:lnTo>
                  <a:lnTo>
                    <a:pt x="1786" y="344"/>
                  </a:lnTo>
                  <a:lnTo>
                    <a:pt x="1634" y="355"/>
                  </a:lnTo>
                  <a:lnTo>
                    <a:pt x="1492" y="369"/>
                  </a:lnTo>
                  <a:lnTo>
                    <a:pt x="1356" y="386"/>
                  </a:lnTo>
                  <a:lnTo>
                    <a:pt x="1229" y="405"/>
                  </a:lnTo>
                  <a:lnTo>
                    <a:pt x="1111" y="427"/>
                  </a:lnTo>
                  <a:lnTo>
                    <a:pt x="999" y="449"/>
                  </a:lnTo>
                  <a:lnTo>
                    <a:pt x="897" y="473"/>
                  </a:lnTo>
                  <a:lnTo>
                    <a:pt x="803" y="499"/>
                  </a:lnTo>
                  <a:lnTo>
                    <a:pt x="716" y="526"/>
                  </a:lnTo>
                  <a:lnTo>
                    <a:pt x="639" y="552"/>
                  </a:lnTo>
                  <a:lnTo>
                    <a:pt x="570" y="579"/>
                  </a:lnTo>
                  <a:lnTo>
                    <a:pt x="510" y="605"/>
                  </a:lnTo>
                  <a:lnTo>
                    <a:pt x="459" y="631"/>
                  </a:lnTo>
                  <a:lnTo>
                    <a:pt x="416" y="657"/>
                  </a:lnTo>
                  <a:lnTo>
                    <a:pt x="458" y="681"/>
                  </a:lnTo>
                  <a:lnTo>
                    <a:pt x="506" y="707"/>
                  </a:lnTo>
                  <a:lnTo>
                    <a:pt x="563" y="733"/>
                  </a:lnTo>
                  <a:lnTo>
                    <a:pt x="629" y="757"/>
                  </a:lnTo>
                  <a:lnTo>
                    <a:pt x="702" y="783"/>
                  </a:lnTo>
                  <a:lnTo>
                    <a:pt x="784" y="810"/>
                  </a:lnTo>
                  <a:lnTo>
                    <a:pt x="872" y="834"/>
                  </a:lnTo>
                  <a:lnTo>
                    <a:pt x="970" y="859"/>
                  </a:lnTo>
                  <a:lnTo>
                    <a:pt x="1075" y="881"/>
                  </a:lnTo>
                  <a:lnTo>
                    <a:pt x="1187" y="903"/>
                  </a:lnTo>
                  <a:lnTo>
                    <a:pt x="1307" y="922"/>
                  </a:lnTo>
                  <a:lnTo>
                    <a:pt x="1434" y="938"/>
                  </a:lnTo>
                  <a:lnTo>
                    <a:pt x="1567" y="954"/>
                  </a:lnTo>
                  <a:lnTo>
                    <a:pt x="1710" y="966"/>
                  </a:lnTo>
                  <a:lnTo>
                    <a:pt x="1859" y="974"/>
                  </a:lnTo>
                  <a:lnTo>
                    <a:pt x="2015" y="980"/>
                  </a:lnTo>
                  <a:lnTo>
                    <a:pt x="2178" y="982"/>
                  </a:lnTo>
                  <a:lnTo>
                    <a:pt x="2342" y="980"/>
                  </a:lnTo>
                  <a:lnTo>
                    <a:pt x="2498" y="974"/>
                  </a:lnTo>
                  <a:lnTo>
                    <a:pt x="2647" y="966"/>
                  </a:lnTo>
                  <a:lnTo>
                    <a:pt x="2788" y="954"/>
                  </a:lnTo>
                  <a:lnTo>
                    <a:pt x="2923" y="938"/>
                  </a:lnTo>
                  <a:lnTo>
                    <a:pt x="3050" y="922"/>
                  </a:lnTo>
                  <a:lnTo>
                    <a:pt x="3170" y="903"/>
                  </a:lnTo>
                  <a:lnTo>
                    <a:pt x="3282" y="881"/>
                  </a:lnTo>
                  <a:lnTo>
                    <a:pt x="3387" y="859"/>
                  </a:lnTo>
                  <a:lnTo>
                    <a:pt x="3485" y="834"/>
                  </a:lnTo>
                  <a:lnTo>
                    <a:pt x="3573" y="810"/>
                  </a:lnTo>
                  <a:lnTo>
                    <a:pt x="3654" y="783"/>
                  </a:lnTo>
                  <a:lnTo>
                    <a:pt x="3727" y="757"/>
                  </a:lnTo>
                  <a:lnTo>
                    <a:pt x="3794" y="733"/>
                  </a:lnTo>
                  <a:lnTo>
                    <a:pt x="3850" y="707"/>
                  </a:lnTo>
                  <a:lnTo>
                    <a:pt x="3900" y="681"/>
                  </a:lnTo>
                  <a:lnTo>
                    <a:pt x="3940" y="657"/>
                  </a:lnTo>
                  <a:lnTo>
                    <a:pt x="3897" y="631"/>
                  </a:lnTo>
                  <a:lnTo>
                    <a:pt x="3846" y="605"/>
                  </a:lnTo>
                  <a:lnTo>
                    <a:pt x="3787" y="579"/>
                  </a:lnTo>
                  <a:lnTo>
                    <a:pt x="3718" y="552"/>
                  </a:lnTo>
                  <a:lnTo>
                    <a:pt x="3641" y="526"/>
                  </a:lnTo>
                  <a:lnTo>
                    <a:pt x="3554" y="498"/>
                  </a:lnTo>
                  <a:lnTo>
                    <a:pt x="3460" y="473"/>
                  </a:lnTo>
                  <a:lnTo>
                    <a:pt x="3356" y="449"/>
                  </a:lnTo>
                  <a:lnTo>
                    <a:pt x="3246" y="425"/>
                  </a:lnTo>
                  <a:lnTo>
                    <a:pt x="3127" y="405"/>
                  </a:lnTo>
                  <a:lnTo>
                    <a:pt x="2999" y="386"/>
                  </a:lnTo>
                  <a:lnTo>
                    <a:pt x="2863" y="369"/>
                  </a:lnTo>
                  <a:lnTo>
                    <a:pt x="2721" y="355"/>
                  </a:lnTo>
                  <a:lnTo>
                    <a:pt x="2571" y="344"/>
                  </a:lnTo>
                  <a:lnTo>
                    <a:pt x="2615" y="285"/>
                  </a:lnTo>
                  <a:lnTo>
                    <a:pt x="2663" y="221"/>
                  </a:lnTo>
                  <a:lnTo>
                    <a:pt x="2714" y="152"/>
                  </a:lnTo>
                  <a:lnTo>
                    <a:pt x="2768" y="78"/>
                  </a:lnTo>
                  <a:lnTo>
                    <a:pt x="28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961A03B-081D-446B-A126-DA4092B9C825}"/>
              </a:ext>
            </a:extLst>
          </p:cNvPr>
          <p:cNvSpPr/>
          <p:nvPr/>
        </p:nvSpPr>
        <p:spPr>
          <a:xfrm>
            <a:off x="-14288" y="-28575"/>
            <a:ext cx="2486026" cy="1528763"/>
          </a:xfrm>
          <a:custGeom>
            <a:avLst/>
            <a:gdLst>
              <a:gd name="connsiteX0" fmla="*/ 14288 w 2486026"/>
              <a:gd name="connsiteY0" fmla="*/ 1500188 h 1528763"/>
              <a:gd name="connsiteX1" fmla="*/ 14288 w 2486026"/>
              <a:gd name="connsiteY1" fmla="*/ 1500188 h 1528763"/>
              <a:gd name="connsiteX2" fmla="*/ 142876 w 2486026"/>
              <a:gd name="connsiteY2" fmla="*/ 1528763 h 1528763"/>
              <a:gd name="connsiteX3" fmla="*/ 457201 w 2486026"/>
              <a:gd name="connsiteY3" fmla="*/ 1500188 h 1528763"/>
              <a:gd name="connsiteX4" fmla="*/ 557213 w 2486026"/>
              <a:gd name="connsiteY4" fmla="*/ 1471613 h 1528763"/>
              <a:gd name="connsiteX5" fmla="*/ 628651 w 2486026"/>
              <a:gd name="connsiteY5" fmla="*/ 1457325 h 1528763"/>
              <a:gd name="connsiteX6" fmla="*/ 828676 w 2486026"/>
              <a:gd name="connsiteY6" fmla="*/ 1343025 h 1528763"/>
              <a:gd name="connsiteX7" fmla="*/ 871538 w 2486026"/>
              <a:gd name="connsiteY7" fmla="*/ 1300163 h 1528763"/>
              <a:gd name="connsiteX8" fmla="*/ 985838 w 2486026"/>
              <a:gd name="connsiteY8" fmla="*/ 1214438 h 1528763"/>
              <a:gd name="connsiteX9" fmla="*/ 1100138 w 2486026"/>
              <a:gd name="connsiteY9" fmla="*/ 1028700 h 1528763"/>
              <a:gd name="connsiteX10" fmla="*/ 1128713 w 2486026"/>
              <a:gd name="connsiteY10" fmla="*/ 985838 h 1528763"/>
              <a:gd name="connsiteX11" fmla="*/ 1243013 w 2486026"/>
              <a:gd name="connsiteY11" fmla="*/ 942975 h 1528763"/>
              <a:gd name="connsiteX12" fmla="*/ 1443038 w 2486026"/>
              <a:gd name="connsiteY12" fmla="*/ 914400 h 1528763"/>
              <a:gd name="connsiteX13" fmla="*/ 1543051 w 2486026"/>
              <a:gd name="connsiteY13" fmla="*/ 885825 h 1528763"/>
              <a:gd name="connsiteX14" fmla="*/ 1600201 w 2486026"/>
              <a:gd name="connsiteY14" fmla="*/ 871538 h 1528763"/>
              <a:gd name="connsiteX15" fmla="*/ 1643063 w 2486026"/>
              <a:gd name="connsiteY15" fmla="*/ 842963 h 1528763"/>
              <a:gd name="connsiteX16" fmla="*/ 1728788 w 2486026"/>
              <a:gd name="connsiteY16" fmla="*/ 828675 h 1528763"/>
              <a:gd name="connsiteX17" fmla="*/ 1785938 w 2486026"/>
              <a:gd name="connsiteY17" fmla="*/ 814388 h 1528763"/>
              <a:gd name="connsiteX18" fmla="*/ 1871663 w 2486026"/>
              <a:gd name="connsiteY18" fmla="*/ 771525 h 1528763"/>
              <a:gd name="connsiteX19" fmla="*/ 1943101 w 2486026"/>
              <a:gd name="connsiteY19" fmla="*/ 742950 h 1528763"/>
              <a:gd name="connsiteX20" fmla="*/ 2043113 w 2486026"/>
              <a:gd name="connsiteY20" fmla="*/ 685800 h 1528763"/>
              <a:gd name="connsiteX21" fmla="*/ 2128838 w 2486026"/>
              <a:gd name="connsiteY21" fmla="*/ 657225 h 1528763"/>
              <a:gd name="connsiteX22" fmla="*/ 2185988 w 2486026"/>
              <a:gd name="connsiteY22" fmla="*/ 628650 h 1528763"/>
              <a:gd name="connsiteX23" fmla="*/ 2271713 w 2486026"/>
              <a:gd name="connsiteY23" fmla="*/ 571500 h 1528763"/>
              <a:gd name="connsiteX24" fmla="*/ 2328863 w 2486026"/>
              <a:gd name="connsiteY24" fmla="*/ 500063 h 1528763"/>
              <a:gd name="connsiteX25" fmla="*/ 2386013 w 2486026"/>
              <a:gd name="connsiteY25" fmla="*/ 342900 h 1528763"/>
              <a:gd name="connsiteX26" fmla="*/ 2414588 w 2486026"/>
              <a:gd name="connsiteY26" fmla="*/ 285750 h 1528763"/>
              <a:gd name="connsiteX27" fmla="*/ 2457451 w 2486026"/>
              <a:gd name="connsiteY27" fmla="*/ 114300 h 1528763"/>
              <a:gd name="connsiteX28" fmla="*/ 2486026 w 2486026"/>
              <a:gd name="connsiteY28" fmla="*/ 14287 h 1528763"/>
              <a:gd name="connsiteX29" fmla="*/ 0 w 2486026"/>
              <a:gd name="connsiteY29" fmla="*/ 0 h 1528763"/>
              <a:gd name="connsiteX30" fmla="*/ 14288 w 2486026"/>
              <a:gd name="connsiteY30" fmla="*/ 1500188 h 152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86026" h="1528763">
                <a:moveTo>
                  <a:pt x="14288" y="1500188"/>
                </a:moveTo>
                <a:lnTo>
                  <a:pt x="14288" y="1500188"/>
                </a:lnTo>
                <a:cubicBezTo>
                  <a:pt x="57151" y="1509713"/>
                  <a:pt x="98968" y="1528763"/>
                  <a:pt x="142876" y="1528763"/>
                </a:cubicBezTo>
                <a:cubicBezTo>
                  <a:pt x="248083" y="1528763"/>
                  <a:pt x="352981" y="1514563"/>
                  <a:pt x="457201" y="1500188"/>
                </a:cubicBezTo>
                <a:cubicBezTo>
                  <a:pt x="491547" y="1495451"/>
                  <a:pt x="523577" y="1480022"/>
                  <a:pt x="557213" y="1471613"/>
                </a:cubicBezTo>
                <a:cubicBezTo>
                  <a:pt x="580772" y="1465723"/>
                  <a:pt x="604838" y="1462088"/>
                  <a:pt x="628651" y="1457325"/>
                </a:cubicBezTo>
                <a:cubicBezTo>
                  <a:pt x="725917" y="1408692"/>
                  <a:pt x="758851" y="1402875"/>
                  <a:pt x="828676" y="1343025"/>
                </a:cubicBezTo>
                <a:cubicBezTo>
                  <a:pt x="844017" y="1329876"/>
                  <a:pt x="855374" y="1312286"/>
                  <a:pt x="871538" y="1300163"/>
                </a:cubicBezTo>
                <a:cubicBezTo>
                  <a:pt x="1013559" y="1193647"/>
                  <a:pt x="884590" y="1315686"/>
                  <a:pt x="985838" y="1214438"/>
                </a:cubicBezTo>
                <a:cubicBezTo>
                  <a:pt x="1016770" y="1090716"/>
                  <a:pt x="978466" y="1211207"/>
                  <a:pt x="1100138" y="1028700"/>
                </a:cubicBezTo>
                <a:cubicBezTo>
                  <a:pt x="1109663" y="1014413"/>
                  <a:pt x="1115522" y="996831"/>
                  <a:pt x="1128713" y="985838"/>
                </a:cubicBezTo>
                <a:cubicBezTo>
                  <a:pt x="1158836" y="960735"/>
                  <a:pt x="1206310" y="951131"/>
                  <a:pt x="1243013" y="942975"/>
                </a:cubicBezTo>
                <a:cubicBezTo>
                  <a:pt x="1333986" y="922759"/>
                  <a:pt x="1330724" y="926880"/>
                  <a:pt x="1443038" y="914400"/>
                </a:cubicBezTo>
                <a:lnTo>
                  <a:pt x="1543051" y="885825"/>
                </a:lnTo>
                <a:cubicBezTo>
                  <a:pt x="1561995" y="880658"/>
                  <a:pt x="1582152" y="879273"/>
                  <a:pt x="1600201" y="871538"/>
                </a:cubicBezTo>
                <a:cubicBezTo>
                  <a:pt x="1615984" y="864774"/>
                  <a:pt x="1626773" y="848393"/>
                  <a:pt x="1643063" y="842963"/>
                </a:cubicBezTo>
                <a:cubicBezTo>
                  <a:pt x="1670546" y="833802"/>
                  <a:pt x="1700381" y="834356"/>
                  <a:pt x="1728788" y="828675"/>
                </a:cubicBezTo>
                <a:cubicBezTo>
                  <a:pt x="1748043" y="824824"/>
                  <a:pt x="1766888" y="819150"/>
                  <a:pt x="1785938" y="814388"/>
                </a:cubicBezTo>
                <a:cubicBezTo>
                  <a:pt x="1814513" y="800100"/>
                  <a:pt x="1842579" y="784745"/>
                  <a:pt x="1871663" y="771525"/>
                </a:cubicBezTo>
                <a:cubicBezTo>
                  <a:pt x="1895011" y="760912"/>
                  <a:pt x="1920162" y="754420"/>
                  <a:pt x="1943101" y="742950"/>
                </a:cubicBezTo>
                <a:cubicBezTo>
                  <a:pt x="1977444" y="725779"/>
                  <a:pt x="2008251" y="701890"/>
                  <a:pt x="2043113" y="685800"/>
                </a:cubicBezTo>
                <a:cubicBezTo>
                  <a:pt x="2070461" y="673178"/>
                  <a:pt x="2100872" y="668412"/>
                  <a:pt x="2128838" y="657225"/>
                </a:cubicBezTo>
                <a:cubicBezTo>
                  <a:pt x="2148613" y="649315"/>
                  <a:pt x="2167725" y="639608"/>
                  <a:pt x="2185988" y="628650"/>
                </a:cubicBezTo>
                <a:cubicBezTo>
                  <a:pt x="2215437" y="610981"/>
                  <a:pt x="2271713" y="571500"/>
                  <a:pt x="2271713" y="571500"/>
                </a:cubicBezTo>
                <a:cubicBezTo>
                  <a:pt x="2313701" y="445542"/>
                  <a:pt x="2248079" y="613162"/>
                  <a:pt x="2328863" y="500063"/>
                </a:cubicBezTo>
                <a:cubicBezTo>
                  <a:pt x="2347789" y="473567"/>
                  <a:pt x="2373798" y="367330"/>
                  <a:pt x="2386013" y="342900"/>
                </a:cubicBezTo>
                <a:cubicBezTo>
                  <a:pt x="2395538" y="323850"/>
                  <a:pt x="2408235" y="306079"/>
                  <a:pt x="2414588" y="285750"/>
                </a:cubicBezTo>
                <a:cubicBezTo>
                  <a:pt x="2432159" y="229523"/>
                  <a:pt x="2449120" y="172617"/>
                  <a:pt x="2457451" y="114300"/>
                </a:cubicBezTo>
                <a:cubicBezTo>
                  <a:pt x="2472412" y="9572"/>
                  <a:pt x="2438062" y="14287"/>
                  <a:pt x="2486026" y="14287"/>
                </a:cubicBezTo>
                <a:lnTo>
                  <a:pt x="0" y="0"/>
                </a:lnTo>
                <a:lnTo>
                  <a:pt x="14288" y="1500188"/>
                </a:lnTo>
                <a:close/>
              </a:path>
            </a:pathLst>
          </a:custGeom>
          <a:solidFill>
            <a:srgbClr val="EEC0BA">
              <a:alpha val="4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472E8309-5049-4BD3-9CE2-8D0C60A86779}"/>
              </a:ext>
            </a:extLst>
          </p:cNvPr>
          <p:cNvSpPr/>
          <p:nvPr/>
        </p:nvSpPr>
        <p:spPr>
          <a:xfrm>
            <a:off x="-141541" y="-285843"/>
            <a:ext cx="2486026" cy="1528763"/>
          </a:xfrm>
          <a:custGeom>
            <a:avLst/>
            <a:gdLst>
              <a:gd name="connsiteX0" fmla="*/ 14288 w 2486026"/>
              <a:gd name="connsiteY0" fmla="*/ 1500188 h 1528763"/>
              <a:gd name="connsiteX1" fmla="*/ 14288 w 2486026"/>
              <a:gd name="connsiteY1" fmla="*/ 1500188 h 1528763"/>
              <a:gd name="connsiteX2" fmla="*/ 142876 w 2486026"/>
              <a:gd name="connsiteY2" fmla="*/ 1528763 h 1528763"/>
              <a:gd name="connsiteX3" fmla="*/ 457201 w 2486026"/>
              <a:gd name="connsiteY3" fmla="*/ 1500188 h 1528763"/>
              <a:gd name="connsiteX4" fmla="*/ 557213 w 2486026"/>
              <a:gd name="connsiteY4" fmla="*/ 1471613 h 1528763"/>
              <a:gd name="connsiteX5" fmla="*/ 628651 w 2486026"/>
              <a:gd name="connsiteY5" fmla="*/ 1457325 h 1528763"/>
              <a:gd name="connsiteX6" fmla="*/ 828676 w 2486026"/>
              <a:gd name="connsiteY6" fmla="*/ 1343025 h 1528763"/>
              <a:gd name="connsiteX7" fmla="*/ 871538 w 2486026"/>
              <a:gd name="connsiteY7" fmla="*/ 1300163 h 1528763"/>
              <a:gd name="connsiteX8" fmla="*/ 985838 w 2486026"/>
              <a:gd name="connsiteY8" fmla="*/ 1214438 h 1528763"/>
              <a:gd name="connsiteX9" fmla="*/ 1100138 w 2486026"/>
              <a:gd name="connsiteY9" fmla="*/ 1028700 h 1528763"/>
              <a:gd name="connsiteX10" fmla="*/ 1128713 w 2486026"/>
              <a:gd name="connsiteY10" fmla="*/ 985838 h 1528763"/>
              <a:gd name="connsiteX11" fmla="*/ 1243013 w 2486026"/>
              <a:gd name="connsiteY11" fmla="*/ 942975 h 1528763"/>
              <a:gd name="connsiteX12" fmla="*/ 1443038 w 2486026"/>
              <a:gd name="connsiteY12" fmla="*/ 914400 h 1528763"/>
              <a:gd name="connsiteX13" fmla="*/ 1543051 w 2486026"/>
              <a:gd name="connsiteY13" fmla="*/ 885825 h 1528763"/>
              <a:gd name="connsiteX14" fmla="*/ 1600201 w 2486026"/>
              <a:gd name="connsiteY14" fmla="*/ 871538 h 1528763"/>
              <a:gd name="connsiteX15" fmla="*/ 1643063 w 2486026"/>
              <a:gd name="connsiteY15" fmla="*/ 842963 h 1528763"/>
              <a:gd name="connsiteX16" fmla="*/ 1728788 w 2486026"/>
              <a:gd name="connsiteY16" fmla="*/ 828675 h 1528763"/>
              <a:gd name="connsiteX17" fmla="*/ 1785938 w 2486026"/>
              <a:gd name="connsiteY17" fmla="*/ 814388 h 1528763"/>
              <a:gd name="connsiteX18" fmla="*/ 1871663 w 2486026"/>
              <a:gd name="connsiteY18" fmla="*/ 771525 h 1528763"/>
              <a:gd name="connsiteX19" fmla="*/ 1943101 w 2486026"/>
              <a:gd name="connsiteY19" fmla="*/ 742950 h 1528763"/>
              <a:gd name="connsiteX20" fmla="*/ 2043113 w 2486026"/>
              <a:gd name="connsiteY20" fmla="*/ 685800 h 1528763"/>
              <a:gd name="connsiteX21" fmla="*/ 2128838 w 2486026"/>
              <a:gd name="connsiteY21" fmla="*/ 657225 h 1528763"/>
              <a:gd name="connsiteX22" fmla="*/ 2185988 w 2486026"/>
              <a:gd name="connsiteY22" fmla="*/ 628650 h 1528763"/>
              <a:gd name="connsiteX23" fmla="*/ 2271713 w 2486026"/>
              <a:gd name="connsiteY23" fmla="*/ 571500 h 1528763"/>
              <a:gd name="connsiteX24" fmla="*/ 2328863 w 2486026"/>
              <a:gd name="connsiteY24" fmla="*/ 500063 h 1528763"/>
              <a:gd name="connsiteX25" fmla="*/ 2386013 w 2486026"/>
              <a:gd name="connsiteY25" fmla="*/ 342900 h 1528763"/>
              <a:gd name="connsiteX26" fmla="*/ 2414588 w 2486026"/>
              <a:gd name="connsiteY26" fmla="*/ 285750 h 1528763"/>
              <a:gd name="connsiteX27" fmla="*/ 2457451 w 2486026"/>
              <a:gd name="connsiteY27" fmla="*/ 114300 h 1528763"/>
              <a:gd name="connsiteX28" fmla="*/ 2486026 w 2486026"/>
              <a:gd name="connsiteY28" fmla="*/ 14287 h 1528763"/>
              <a:gd name="connsiteX29" fmla="*/ 0 w 2486026"/>
              <a:gd name="connsiteY29" fmla="*/ 0 h 1528763"/>
              <a:gd name="connsiteX30" fmla="*/ 14288 w 2486026"/>
              <a:gd name="connsiteY30" fmla="*/ 1500188 h 152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86026" h="1528763">
                <a:moveTo>
                  <a:pt x="14288" y="1500188"/>
                </a:moveTo>
                <a:lnTo>
                  <a:pt x="14288" y="1500188"/>
                </a:lnTo>
                <a:cubicBezTo>
                  <a:pt x="57151" y="1509713"/>
                  <a:pt x="98968" y="1528763"/>
                  <a:pt x="142876" y="1528763"/>
                </a:cubicBezTo>
                <a:cubicBezTo>
                  <a:pt x="248083" y="1528763"/>
                  <a:pt x="352981" y="1514563"/>
                  <a:pt x="457201" y="1500188"/>
                </a:cubicBezTo>
                <a:cubicBezTo>
                  <a:pt x="491547" y="1495451"/>
                  <a:pt x="523577" y="1480022"/>
                  <a:pt x="557213" y="1471613"/>
                </a:cubicBezTo>
                <a:cubicBezTo>
                  <a:pt x="580772" y="1465723"/>
                  <a:pt x="604838" y="1462088"/>
                  <a:pt x="628651" y="1457325"/>
                </a:cubicBezTo>
                <a:cubicBezTo>
                  <a:pt x="725917" y="1408692"/>
                  <a:pt x="758851" y="1402875"/>
                  <a:pt x="828676" y="1343025"/>
                </a:cubicBezTo>
                <a:cubicBezTo>
                  <a:pt x="844017" y="1329876"/>
                  <a:pt x="855374" y="1312286"/>
                  <a:pt x="871538" y="1300163"/>
                </a:cubicBezTo>
                <a:cubicBezTo>
                  <a:pt x="1013559" y="1193647"/>
                  <a:pt x="884590" y="1315686"/>
                  <a:pt x="985838" y="1214438"/>
                </a:cubicBezTo>
                <a:cubicBezTo>
                  <a:pt x="1016770" y="1090716"/>
                  <a:pt x="978466" y="1211207"/>
                  <a:pt x="1100138" y="1028700"/>
                </a:cubicBezTo>
                <a:cubicBezTo>
                  <a:pt x="1109663" y="1014413"/>
                  <a:pt x="1115522" y="996831"/>
                  <a:pt x="1128713" y="985838"/>
                </a:cubicBezTo>
                <a:cubicBezTo>
                  <a:pt x="1158836" y="960735"/>
                  <a:pt x="1206310" y="951131"/>
                  <a:pt x="1243013" y="942975"/>
                </a:cubicBezTo>
                <a:cubicBezTo>
                  <a:pt x="1333986" y="922759"/>
                  <a:pt x="1330724" y="926880"/>
                  <a:pt x="1443038" y="914400"/>
                </a:cubicBezTo>
                <a:lnTo>
                  <a:pt x="1543051" y="885825"/>
                </a:lnTo>
                <a:cubicBezTo>
                  <a:pt x="1561995" y="880658"/>
                  <a:pt x="1582152" y="879273"/>
                  <a:pt x="1600201" y="871538"/>
                </a:cubicBezTo>
                <a:cubicBezTo>
                  <a:pt x="1615984" y="864774"/>
                  <a:pt x="1626773" y="848393"/>
                  <a:pt x="1643063" y="842963"/>
                </a:cubicBezTo>
                <a:cubicBezTo>
                  <a:pt x="1670546" y="833802"/>
                  <a:pt x="1700381" y="834356"/>
                  <a:pt x="1728788" y="828675"/>
                </a:cubicBezTo>
                <a:cubicBezTo>
                  <a:pt x="1748043" y="824824"/>
                  <a:pt x="1766888" y="819150"/>
                  <a:pt x="1785938" y="814388"/>
                </a:cubicBezTo>
                <a:cubicBezTo>
                  <a:pt x="1814513" y="800100"/>
                  <a:pt x="1842579" y="784745"/>
                  <a:pt x="1871663" y="771525"/>
                </a:cubicBezTo>
                <a:cubicBezTo>
                  <a:pt x="1895011" y="760912"/>
                  <a:pt x="1920162" y="754420"/>
                  <a:pt x="1943101" y="742950"/>
                </a:cubicBezTo>
                <a:cubicBezTo>
                  <a:pt x="1977444" y="725779"/>
                  <a:pt x="2008251" y="701890"/>
                  <a:pt x="2043113" y="685800"/>
                </a:cubicBezTo>
                <a:cubicBezTo>
                  <a:pt x="2070461" y="673178"/>
                  <a:pt x="2100872" y="668412"/>
                  <a:pt x="2128838" y="657225"/>
                </a:cubicBezTo>
                <a:cubicBezTo>
                  <a:pt x="2148613" y="649315"/>
                  <a:pt x="2167725" y="639608"/>
                  <a:pt x="2185988" y="628650"/>
                </a:cubicBezTo>
                <a:cubicBezTo>
                  <a:pt x="2215437" y="610981"/>
                  <a:pt x="2271713" y="571500"/>
                  <a:pt x="2271713" y="571500"/>
                </a:cubicBezTo>
                <a:cubicBezTo>
                  <a:pt x="2313701" y="445542"/>
                  <a:pt x="2248079" y="613162"/>
                  <a:pt x="2328863" y="500063"/>
                </a:cubicBezTo>
                <a:cubicBezTo>
                  <a:pt x="2347789" y="473567"/>
                  <a:pt x="2373798" y="367330"/>
                  <a:pt x="2386013" y="342900"/>
                </a:cubicBezTo>
                <a:cubicBezTo>
                  <a:pt x="2395538" y="323850"/>
                  <a:pt x="2408235" y="306079"/>
                  <a:pt x="2414588" y="285750"/>
                </a:cubicBezTo>
                <a:cubicBezTo>
                  <a:pt x="2432159" y="229523"/>
                  <a:pt x="2449120" y="172617"/>
                  <a:pt x="2457451" y="114300"/>
                </a:cubicBezTo>
                <a:cubicBezTo>
                  <a:pt x="2472412" y="9572"/>
                  <a:pt x="2438062" y="14287"/>
                  <a:pt x="2486026" y="14287"/>
                </a:cubicBezTo>
                <a:lnTo>
                  <a:pt x="0" y="0"/>
                </a:lnTo>
                <a:lnTo>
                  <a:pt x="14288" y="1500188"/>
                </a:lnTo>
                <a:close/>
              </a:path>
            </a:pathLst>
          </a:custGeom>
          <a:solidFill>
            <a:srgbClr val="FFF9F3">
              <a:alpha val="4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699D70B-F664-47A2-9FAA-82D6147151E2}"/>
              </a:ext>
            </a:extLst>
          </p:cNvPr>
          <p:cNvSpPr/>
          <p:nvPr/>
        </p:nvSpPr>
        <p:spPr>
          <a:xfrm rot="10800000">
            <a:off x="9833227" y="5871303"/>
            <a:ext cx="2486026" cy="1528763"/>
          </a:xfrm>
          <a:custGeom>
            <a:avLst/>
            <a:gdLst>
              <a:gd name="connsiteX0" fmla="*/ 14288 w 2486026"/>
              <a:gd name="connsiteY0" fmla="*/ 1500188 h 1528763"/>
              <a:gd name="connsiteX1" fmla="*/ 14288 w 2486026"/>
              <a:gd name="connsiteY1" fmla="*/ 1500188 h 1528763"/>
              <a:gd name="connsiteX2" fmla="*/ 142876 w 2486026"/>
              <a:gd name="connsiteY2" fmla="*/ 1528763 h 1528763"/>
              <a:gd name="connsiteX3" fmla="*/ 457201 w 2486026"/>
              <a:gd name="connsiteY3" fmla="*/ 1500188 h 1528763"/>
              <a:gd name="connsiteX4" fmla="*/ 557213 w 2486026"/>
              <a:gd name="connsiteY4" fmla="*/ 1471613 h 1528763"/>
              <a:gd name="connsiteX5" fmla="*/ 628651 w 2486026"/>
              <a:gd name="connsiteY5" fmla="*/ 1457325 h 1528763"/>
              <a:gd name="connsiteX6" fmla="*/ 828676 w 2486026"/>
              <a:gd name="connsiteY6" fmla="*/ 1343025 h 1528763"/>
              <a:gd name="connsiteX7" fmla="*/ 871538 w 2486026"/>
              <a:gd name="connsiteY7" fmla="*/ 1300163 h 1528763"/>
              <a:gd name="connsiteX8" fmla="*/ 985838 w 2486026"/>
              <a:gd name="connsiteY8" fmla="*/ 1214438 h 1528763"/>
              <a:gd name="connsiteX9" fmla="*/ 1100138 w 2486026"/>
              <a:gd name="connsiteY9" fmla="*/ 1028700 h 1528763"/>
              <a:gd name="connsiteX10" fmla="*/ 1128713 w 2486026"/>
              <a:gd name="connsiteY10" fmla="*/ 985838 h 1528763"/>
              <a:gd name="connsiteX11" fmla="*/ 1243013 w 2486026"/>
              <a:gd name="connsiteY11" fmla="*/ 942975 h 1528763"/>
              <a:gd name="connsiteX12" fmla="*/ 1443038 w 2486026"/>
              <a:gd name="connsiteY12" fmla="*/ 914400 h 1528763"/>
              <a:gd name="connsiteX13" fmla="*/ 1543051 w 2486026"/>
              <a:gd name="connsiteY13" fmla="*/ 885825 h 1528763"/>
              <a:gd name="connsiteX14" fmla="*/ 1600201 w 2486026"/>
              <a:gd name="connsiteY14" fmla="*/ 871538 h 1528763"/>
              <a:gd name="connsiteX15" fmla="*/ 1643063 w 2486026"/>
              <a:gd name="connsiteY15" fmla="*/ 842963 h 1528763"/>
              <a:gd name="connsiteX16" fmla="*/ 1728788 w 2486026"/>
              <a:gd name="connsiteY16" fmla="*/ 828675 h 1528763"/>
              <a:gd name="connsiteX17" fmla="*/ 1785938 w 2486026"/>
              <a:gd name="connsiteY17" fmla="*/ 814388 h 1528763"/>
              <a:gd name="connsiteX18" fmla="*/ 1871663 w 2486026"/>
              <a:gd name="connsiteY18" fmla="*/ 771525 h 1528763"/>
              <a:gd name="connsiteX19" fmla="*/ 1943101 w 2486026"/>
              <a:gd name="connsiteY19" fmla="*/ 742950 h 1528763"/>
              <a:gd name="connsiteX20" fmla="*/ 2043113 w 2486026"/>
              <a:gd name="connsiteY20" fmla="*/ 685800 h 1528763"/>
              <a:gd name="connsiteX21" fmla="*/ 2128838 w 2486026"/>
              <a:gd name="connsiteY21" fmla="*/ 657225 h 1528763"/>
              <a:gd name="connsiteX22" fmla="*/ 2185988 w 2486026"/>
              <a:gd name="connsiteY22" fmla="*/ 628650 h 1528763"/>
              <a:gd name="connsiteX23" fmla="*/ 2271713 w 2486026"/>
              <a:gd name="connsiteY23" fmla="*/ 571500 h 1528763"/>
              <a:gd name="connsiteX24" fmla="*/ 2328863 w 2486026"/>
              <a:gd name="connsiteY24" fmla="*/ 500063 h 1528763"/>
              <a:gd name="connsiteX25" fmla="*/ 2386013 w 2486026"/>
              <a:gd name="connsiteY25" fmla="*/ 342900 h 1528763"/>
              <a:gd name="connsiteX26" fmla="*/ 2414588 w 2486026"/>
              <a:gd name="connsiteY26" fmla="*/ 285750 h 1528763"/>
              <a:gd name="connsiteX27" fmla="*/ 2457451 w 2486026"/>
              <a:gd name="connsiteY27" fmla="*/ 114300 h 1528763"/>
              <a:gd name="connsiteX28" fmla="*/ 2486026 w 2486026"/>
              <a:gd name="connsiteY28" fmla="*/ 14287 h 1528763"/>
              <a:gd name="connsiteX29" fmla="*/ 0 w 2486026"/>
              <a:gd name="connsiteY29" fmla="*/ 0 h 1528763"/>
              <a:gd name="connsiteX30" fmla="*/ 14288 w 2486026"/>
              <a:gd name="connsiteY30" fmla="*/ 1500188 h 152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86026" h="1528763">
                <a:moveTo>
                  <a:pt x="14288" y="1500188"/>
                </a:moveTo>
                <a:lnTo>
                  <a:pt x="14288" y="1500188"/>
                </a:lnTo>
                <a:cubicBezTo>
                  <a:pt x="57151" y="1509713"/>
                  <a:pt x="98968" y="1528763"/>
                  <a:pt x="142876" y="1528763"/>
                </a:cubicBezTo>
                <a:cubicBezTo>
                  <a:pt x="248083" y="1528763"/>
                  <a:pt x="352981" y="1514563"/>
                  <a:pt x="457201" y="1500188"/>
                </a:cubicBezTo>
                <a:cubicBezTo>
                  <a:pt x="491547" y="1495451"/>
                  <a:pt x="523577" y="1480022"/>
                  <a:pt x="557213" y="1471613"/>
                </a:cubicBezTo>
                <a:cubicBezTo>
                  <a:pt x="580772" y="1465723"/>
                  <a:pt x="604838" y="1462088"/>
                  <a:pt x="628651" y="1457325"/>
                </a:cubicBezTo>
                <a:cubicBezTo>
                  <a:pt x="725917" y="1408692"/>
                  <a:pt x="758851" y="1402875"/>
                  <a:pt x="828676" y="1343025"/>
                </a:cubicBezTo>
                <a:cubicBezTo>
                  <a:pt x="844017" y="1329876"/>
                  <a:pt x="855374" y="1312286"/>
                  <a:pt x="871538" y="1300163"/>
                </a:cubicBezTo>
                <a:cubicBezTo>
                  <a:pt x="1013559" y="1193647"/>
                  <a:pt x="884590" y="1315686"/>
                  <a:pt x="985838" y="1214438"/>
                </a:cubicBezTo>
                <a:cubicBezTo>
                  <a:pt x="1016770" y="1090716"/>
                  <a:pt x="978466" y="1211207"/>
                  <a:pt x="1100138" y="1028700"/>
                </a:cubicBezTo>
                <a:cubicBezTo>
                  <a:pt x="1109663" y="1014413"/>
                  <a:pt x="1115522" y="996831"/>
                  <a:pt x="1128713" y="985838"/>
                </a:cubicBezTo>
                <a:cubicBezTo>
                  <a:pt x="1158836" y="960735"/>
                  <a:pt x="1206310" y="951131"/>
                  <a:pt x="1243013" y="942975"/>
                </a:cubicBezTo>
                <a:cubicBezTo>
                  <a:pt x="1333986" y="922759"/>
                  <a:pt x="1330724" y="926880"/>
                  <a:pt x="1443038" y="914400"/>
                </a:cubicBezTo>
                <a:lnTo>
                  <a:pt x="1543051" y="885825"/>
                </a:lnTo>
                <a:cubicBezTo>
                  <a:pt x="1561995" y="880658"/>
                  <a:pt x="1582152" y="879273"/>
                  <a:pt x="1600201" y="871538"/>
                </a:cubicBezTo>
                <a:cubicBezTo>
                  <a:pt x="1615984" y="864774"/>
                  <a:pt x="1626773" y="848393"/>
                  <a:pt x="1643063" y="842963"/>
                </a:cubicBezTo>
                <a:cubicBezTo>
                  <a:pt x="1670546" y="833802"/>
                  <a:pt x="1700381" y="834356"/>
                  <a:pt x="1728788" y="828675"/>
                </a:cubicBezTo>
                <a:cubicBezTo>
                  <a:pt x="1748043" y="824824"/>
                  <a:pt x="1766888" y="819150"/>
                  <a:pt x="1785938" y="814388"/>
                </a:cubicBezTo>
                <a:cubicBezTo>
                  <a:pt x="1814513" y="800100"/>
                  <a:pt x="1842579" y="784745"/>
                  <a:pt x="1871663" y="771525"/>
                </a:cubicBezTo>
                <a:cubicBezTo>
                  <a:pt x="1895011" y="760912"/>
                  <a:pt x="1920162" y="754420"/>
                  <a:pt x="1943101" y="742950"/>
                </a:cubicBezTo>
                <a:cubicBezTo>
                  <a:pt x="1977444" y="725779"/>
                  <a:pt x="2008251" y="701890"/>
                  <a:pt x="2043113" y="685800"/>
                </a:cubicBezTo>
                <a:cubicBezTo>
                  <a:pt x="2070461" y="673178"/>
                  <a:pt x="2100872" y="668412"/>
                  <a:pt x="2128838" y="657225"/>
                </a:cubicBezTo>
                <a:cubicBezTo>
                  <a:pt x="2148613" y="649315"/>
                  <a:pt x="2167725" y="639608"/>
                  <a:pt x="2185988" y="628650"/>
                </a:cubicBezTo>
                <a:cubicBezTo>
                  <a:pt x="2215437" y="610981"/>
                  <a:pt x="2271713" y="571500"/>
                  <a:pt x="2271713" y="571500"/>
                </a:cubicBezTo>
                <a:cubicBezTo>
                  <a:pt x="2313701" y="445542"/>
                  <a:pt x="2248079" y="613162"/>
                  <a:pt x="2328863" y="500063"/>
                </a:cubicBezTo>
                <a:cubicBezTo>
                  <a:pt x="2347789" y="473567"/>
                  <a:pt x="2373798" y="367330"/>
                  <a:pt x="2386013" y="342900"/>
                </a:cubicBezTo>
                <a:cubicBezTo>
                  <a:pt x="2395538" y="323850"/>
                  <a:pt x="2408235" y="306079"/>
                  <a:pt x="2414588" y="285750"/>
                </a:cubicBezTo>
                <a:cubicBezTo>
                  <a:pt x="2432159" y="229523"/>
                  <a:pt x="2449120" y="172617"/>
                  <a:pt x="2457451" y="114300"/>
                </a:cubicBezTo>
                <a:cubicBezTo>
                  <a:pt x="2472412" y="9572"/>
                  <a:pt x="2438062" y="14287"/>
                  <a:pt x="2486026" y="14287"/>
                </a:cubicBezTo>
                <a:lnTo>
                  <a:pt x="0" y="0"/>
                </a:lnTo>
                <a:lnTo>
                  <a:pt x="14288" y="1500188"/>
                </a:lnTo>
                <a:close/>
              </a:path>
            </a:pathLst>
          </a:custGeom>
          <a:solidFill>
            <a:srgbClr val="EEC0BA">
              <a:alpha val="4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FF8D53AB-0736-4277-A149-7A6CDECDE179}"/>
              </a:ext>
            </a:extLst>
          </p:cNvPr>
          <p:cNvSpPr/>
          <p:nvPr/>
        </p:nvSpPr>
        <p:spPr>
          <a:xfrm rot="10800000">
            <a:off x="9705974" y="5614035"/>
            <a:ext cx="2486026" cy="1528763"/>
          </a:xfrm>
          <a:custGeom>
            <a:avLst/>
            <a:gdLst>
              <a:gd name="connsiteX0" fmla="*/ 14288 w 2486026"/>
              <a:gd name="connsiteY0" fmla="*/ 1500188 h 1528763"/>
              <a:gd name="connsiteX1" fmla="*/ 14288 w 2486026"/>
              <a:gd name="connsiteY1" fmla="*/ 1500188 h 1528763"/>
              <a:gd name="connsiteX2" fmla="*/ 142876 w 2486026"/>
              <a:gd name="connsiteY2" fmla="*/ 1528763 h 1528763"/>
              <a:gd name="connsiteX3" fmla="*/ 457201 w 2486026"/>
              <a:gd name="connsiteY3" fmla="*/ 1500188 h 1528763"/>
              <a:gd name="connsiteX4" fmla="*/ 557213 w 2486026"/>
              <a:gd name="connsiteY4" fmla="*/ 1471613 h 1528763"/>
              <a:gd name="connsiteX5" fmla="*/ 628651 w 2486026"/>
              <a:gd name="connsiteY5" fmla="*/ 1457325 h 1528763"/>
              <a:gd name="connsiteX6" fmla="*/ 828676 w 2486026"/>
              <a:gd name="connsiteY6" fmla="*/ 1343025 h 1528763"/>
              <a:gd name="connsiteX7" fmla="*/ 871538 w 2486026"/>
              <a:gd name="connsiteY7" fmla="*/ 1300163 h 1528763"/>
              <a:gd name="connsiteX8" fmla="*/ 985838 w 2486026"/>
              <a:gd name="connsiteY8" fmla="*/ 1214438 h 1528763"/>
              <a:gd name="connsiteX9" fmla="*/ 1100138 w 2486026"/>
              <a:gd name="connsiteY9" fmla="*/ 1028700 h 1528763"/>
              <a:gd name="connsiteX10" fmla="*/ 1128713 w 2486026"/>
              <a:gd name="connsiteY10" fmla="*/ 985838 h 1528763"/>
              <a:gd name="connsiteX11" fmla="*/ 1243013 w 2486026"/>
              <a:gd name="connsiteY11" fmla="*/ 942975 h 1528763"/>
              <a:gd name="connsiteX12" fmla="*/ 1443038 w 2486026"/>
              <a:gd name="connsiteY12" fmla="*/ 914400 h 1528763"/>
              <a:gd name="connsiteX13" fmla="*/ 1543051 w 2486026"/>
              <a:gd name="connsiteY13" fmla="*/ 885825 h 1528763"/>
              <a:gd name="connsiteX14" fmla="*/ 1600201 w 2486026"/>
              <a:gd name="connsiteY14" fmla="*/ 871538 h 1528763"/>
              <a:gd name="connsiteX15" fmla="*/ 1643063 w 2486026"/>
              <a:gd name="connsiteY15" fmla="*/ 842963 h 1528763"/>
              <a:gd name="connsiteX16" fmla="*/ 1728788 w 2486026"/>
              <a:gd name="connsiteY16" fmla="*/ 828675 h 1528763"/>
              <a:gd name="connsiteX17" fmla="*/ 1785938 w 2486026"/>
              <a:gd name="connsiteY17" fmla="*/ 814388 h 1528763"/>
              <a:gd name="connsiteX18" fmla="*/ 1871663 w 2486026"/>
              <a:gd name="connsiteY18" fmla="*/ 771525 h 1528763"/>
              <a:gd name="connsiteX19" fmla="*/ 1943101 w 2486026"/>
              <a:gd name="connsiteY19" fmla="*/ 742950 h 1528763"/>
              <a:gd name="connsiteX20" fmla="*/ 2043113 w 2486026"/>
              <a:gd name="connsiteY20" fmla="*/ 685800 h 1528763"/>
              <a:gd name="connsiteX21" fmla="*/ 2128838 w 2486026"/>
              <a:gd name="connsiteY21" fmla="*/ 657225 h 1528763"/>
              <a:gd name="connsiteX22" fmla="*/ 2185988 w 2486026"/>
              <a:gd name="connsiteY22" fmla="*/ 628650 h 1528763"/>
              <a:gd name="connsiteX23" fmla="*/ 2271713 w 2486026"/>
              <a:gd name="connsiteY23" fmla="*/ 571500 h 1528763"/>
              <a:gd name="connsiteX24" fmla="*/ 2328863 w 2486026"/>
              <a:gd name="connsiteY24" fmla="*/ 500063 h 1528763"/>
              <a:gd name="connsiteX25" fmla="*/ 2386013 w 2486026"/>
              <a:gd name="connsiteY25" fmla="*/ 342900 h 1528763"/>
              <a:gd name="connsiteX26" fmla="*/ 2414588 w 2486026"/>
              <a:gd name="connsiteY26" fmla="*/ 285750 h 1528763"/>
              <a:gd name="connsiteX27" fmla="*/ 2457451 w 2486026"/>
              <a:gd name="connsiteY27" fmla="*/ 114300 h 1528763"/>
              <a:gd name="connsiteX28" fmla="*/ 2486026 w 2486026"/>
              <a:gd name="connsiteY28" fmla="*/ 14287 h 1528763"/>
              <a:gd name="connsiteX29" fmla="*/ 0 w 2486026"/>
              <a:gd name="connsiteY29" fmla="*/ 0 h 1528763"/>
              <a:gd name="connsiteX30" fmla="*/ 14288 w 2486026"/>
              <a:gd name="connsiteY30" fmla="*/ 1500188 h 152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486026" h="1528763">
                <a:moveTo>
                  <a:pt x="14288" y="1500188"/>
                </a:moveTo>
                <a:lnTo>
                  <a:pt x="14288" y="1500188"/>
                </a:lnTo>
                <a:cubicBezTo>
                  <a:pt x="57151" y="1509713"/>
                  <a:pt x="98968" y="1528763"/>
                  <a:pt x="142876" y="1528763"/>
                </a:cubicBezTo>
                <a:cubicBezTo>
                  <a:pt x="248083" y="1528763"/>
                  <a:pt x="352981" y="1514563"/>
                  <a:pt x="457201" y="1500188"/>
                </a:cubicBezTo>
                <a:cubicBezTo>
                  <a:pt x="491547" y="1495451"/>
                  <a:pt x="523577" y="1480022"/>
                  <a:pt x="557213" y="1471613"/>
                </a:cubicBezTo>
                <a:cubicBezTo>
                  <a:pt x="580772" y="1465723"/>
                  <a:pt x="604838" y="1462088"/>
                  <a:pt x="628651" y="1457325"/>
                </a:cubicBezTo>
                <a:cubicBezTo>
                  <a:pt x="725917" y="1408692"/>
                  <a:pt x="758851" y="1402875"/>
                  <a:pt x="828676" y="1343025"/>
                </a:cubicBezTo>
                <a:cubicBezTo>
                  <a:pt x="844017" y="1329876"/>
                  <a:pt x="855374" y="1312286"/>
                  <a:pt x="871538" y="1300163"/>
                </a:cubicBezTo>
                <a:cubicBezTo>
                  <a:pt x="1013559" y="1193647"/>
                  <a:pt x="884590" y="1315686"/>
                  <a:pt x="985838" y="1214438"/>
                </a:cubicBezTo>
                <a:cubicBezTo>
                  <a:pt x="1016770" y="1090716"/>
                  <a:pt x="978466" y="1211207"/>
                  <a:pt x="1100138" y="1028700"/>
                </a:cubicBezTo>
                <a:cubicBezTo>
                  <a:pt x="1109663" y="1014413"/>
                  <a:pt x="1115522" y="996831"/>
                  <a:pt x="1128713" y="985838"/>
                </a:cubicBezTo>
                <a:cubicBezTo>
                  <a:pt x="1158836" y="960735"/>
                  <a:pt x="1206310" y="951131"/>
                  <a:pt x="1243013" y="942975"/>
                </a:cubicBezTo>
                <a:cubicBezTo>
                  <a:pt x="1333986" y="922759"/>
                  <a:pt x="1330724" y="926880"/>
                  <a:pt x="1443038" y="914400"/>
                </a:cubicBezTo>
                <a:lnTo>
                  <a:pt x="1543051" y="885825"/>
                </a:lnTo>
                <a:cubicBezTo>
                  <a:pt x="1561995" y="880658"/>
                  <a:pt x="1582152" y="879273"/>
                  <a:pt x="1600201" y="871538"/>
                </a:cubicBezTo>
                <a:cubicBezTo>
                  <a:pt x="1615984" y="864774"/>
                  <a:pt x="1626773" y="848393"/>
                  <a:pt x="1643063" y="842963"/>
                </a:cubicBezTo>
                <a:cubicBezTo>
                  <a:pt x="1670546" y="833802"/>
                  <a:pt x="1700381" y="834356"/>
                  <a:pt x="1728788" y="828675"/>
                </a:cubicBezTo>
                <a:cubicBezTo>
                  <a:pt x="1748043" y="824824"/>
                  <a:pt x="1766888" y="819150"/>
                  <a:pt x="1785938" y="814388"/>
                </a:cubicBezTo>
                <a:cubicBezTo>
                  <a:pt x="1814513" y="800100"/>
                  <a:pt x="1842579" y="784745"/>
                  <a:pt x="1871663" y="771525"/>
                </a:cubicBezTo>
                <a:cubicBezTo>
                  <a:pt x="1895011" y="760912"/>
                  <a:pt x="1920162" y="754420"/>
                  <a:pt x="1943101" y="742950"/>
                </a:cubicBezTo>
                <a:cubicBezTo>
                  <a:pt x="1977444" y="725779"/>
                  <a:pt x="2008251" y="701890"/>
                  <a:pt x="2043113" y="685800"/>
                </a:cubicBezTo>
                <a:cubicBezTo>
                  <a:pt x="2070461" y="673178"/>
                  <a:pt x="2100872" y="668412"/>
                  <a:pt x="2128838" y="657225"/>
                </a:cubicBezTo>
                <a:cubicBezTo>
                  <a:pt x="2148613" y="649315"/>
                  <a:pt x="2167725" y="639608"/>
                  <a:pt x="2185988" y="628650"/>
                </a:cubicBezTo>
                <a:cubicBezTo>
                  <a:pt x="2215437" y="610981"/>
                  <a:pt x="2271713" y="571500"/>
                  <a:pt x="2271713" y="571500"/>
                </a:cubicBezTo>
                <a:cubicBezTo>
                  <a:pt x="2313701" y="445542"/>
                  <a:pt x="2248079" y="613162"/>
                  <a:pt x="2328863" y="500063"/>
                </a:cubicBezTo>
                <a:cubicBezTo>
                  <a:pt x="2347789" y="473567"/>
                  <a:pt x="2373798" y="367330"/>
                  <a:pt x="2386013" y="342900"/>
                </a:cubicBezTo>
                <a:cubicBezTo>
                  <a:pt x="2395538" y="323850"/>
                  <a:pt x="2408235" y="306079"/>
                  <a:pt x="2414588" y="285750"/>
                </a:cubicBezTo>
                <a:cubicBezTo>
                  <a:pt x="2432159" y="229523"/>
                  <a:pt x="2449120" y="172617"/>
                  <a:pt x="2457451" y="114300"/>
                </a:cubicBezTo>
                <a:cubicBezTo>
                  <a:pt x="2472412" y="9572"/>
                  <a:pt x="2438062" y="14287"/>
                  <a:pt x="2486026" y="14287"/>
                </a:cubicBezTo>
                <a:lnTo>
                  <a:pt x="0" y="0"/>
                </a:lnTo>
                <a:lnTo>
                  <a:pt x="14288" y="1500188"/>
                </a:lnTo>
                <a:close/>
              </a:path>
            </a:pathLst>
          </a:custGeom>
          <a:solidFill>
            <a:srgbClr val="FFF9F3">
              <a:alpha val="44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B74C1480-B9A5-47F2-9504-CE8EF191C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605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38;p18">
            <a:extLst>
              <a:ext uri="{FF2B5EF4-FFF2-40B4-BE49-F238E27FC236}">
                <a16:creationId xmlns:a16="http://schemas.microsoft.com/office/drawing/2014/main" id="{E57700DB-4561-45B1-B593-EF67232FF67E}"/>
              </a:ext>
            </a:extLst>
          </p:cNvPr>
          <p:cNvSpPr txBox="1">
            <a:spLocks/>
          </p:cNvSpPr>
          <p:nvPr/>
        </p:nvSpPr>
        <p:spPr>
          <a:xfrm>
            <a:off x="2598000" y="863829"/>
            <a:ext cx="687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33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r>
              <a:rPr lang="zh-CN" altLang="en-US" sz="3600" b="0" kern="0" dirty="0">
                <a:gradFill flip="none" rotWithShape="1">
                  <a:gsLst>
                    <a:gs pos="100000">
                      <a:srgbClr val="DE887A"/>
                    </a:gs>
                    <a:gs pos="0">
                      <a:srgbClr val="C00000"/>
                    </a:gs>
                    <a:gs pos="100000">
                      <a:srgbClr val="E9B7A5"/>
                    </a:gs>
                  </a:gsLst>
                  <a:lin ang="5400000" scaled="1"/>
                  <a:tileRect/>
                </a:gradFill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Fira Sans Extra Condensed Medium"/>
                <a:sym typeface="Fira Sans Extra Condensed Medium"/>
              </a:rPr>
              <a:t>请输入您需要的主题</a:t>
            </a:r>
          </a:p>
        </p:txBody>
      </p:sp>
      <p:sp>
        <p:nvSpPr>
          <p:cNvPr id="34" name="Google Shape;270;p18">
            <a:extLst>
              <a:ext uri="{FF2B5EF4-FFF2-40B4-BE49-F238E27FC236}">
                <a16:creationId xmlns:a16="http://schemas.microsoft.com/office/drawing/2014/main" id="{844F361A-E67E-4BF7-8E75-55DCD7A933BE}"/>
              </a:ext>
            </a:extLst>
          </p:cNvPr>
          <p:cNvSpPr/>
          <p:nvPr/>
        </p:nvSpPr>
        <p:spPr>
          <a:xfrm>
            <a:off x="9468800" y="2154689"/>
            <a:ext cx="2108400" cy="317600"/>
          </a:xfrm>
          <a:prstGeom prst="roundRect">
            <a:avLst>
              <a:gd name="adj" fmla="val 16667"/>
            </a:avLst>
          </a:prstGeom>
          <a:solidFill>
            <a:srgbClr val="C2C2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35" name="Google Shape;271;p18">
            <a:extLst>
              <a:ext uri="{FF2B5EF4-FFF2-40B4-BE49-F238E27FC236}">
                <a16:creationId xmlns:a16="http://schemas.microsoft.com/office/drawing/2014/main" id="{A1A65B2C-E7CE-460A-AE6E-ED766C6503CA}"/>
              </a:ext>
            </a:extLst>
          </p:cNvPr>
          <p:cNvSpPr/>
          <p:nvPr/>
        </p:nvSpPr>
        <p:spPr>
          <a:xfrm>
            <a:off x="5481000" y="2154689"/>
            <a:ext cx="3848000" cy="317600"/>
          </a:xfrm>
          <a:prstGeom prst="roundRect">
            <a:avLst>
              <a:gd name="adj" fmla="val 16667"/>
            </a:avLst>
          </a:prstGeom>
          <a:solidFill>
            <a:srgbClr val="E20000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36" name="Google Shape;272;p18">
            <a:extLst>
              <a:ext uri="{FF2B5EF4-FFF2-40B4-BE49-F238E27FC236}">
                <a16:creationId xmlns:a16="http://schemas.microsoft.com/office/drawing/2014/main" id="{8900E8CF-6531-497C-AECD-90BC9095D17E}"/>
              </a:ext>
            </a:extLst>
          </p:cNvPr>
          <p:cNvSpPr/>
          <p:nvPr/>
        </p:nvSpPr>
        <p:spPr>
          <a:xfrm>
            <a:off x="8835933" y="1944089"/>
            <a:ext cx="876400" cy="738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E20000"/>
            </a:solidFill>
            <a:prstDash val="solid"/>
            <a:round/>
            <a:headEnd type="none" w="sm" len="sm"/>
            <a:tailEnd type="none" w="sm" len="sm"/>
          </a:ln>
          <a:effectLst>
            <a:innerShdw blurRad="63500" dist="50800" dir="18900000">
              <a:srgbClr val="C40000">
                <a:alpha val="50000"/>
              </a:srgb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400" b="0" i="0" u="none" strike="noStrike" kern="0" cap="none" spc="0" normalizeH="0" baseline="0" noProof="0" dirty="0">
                <a:ln>
                  <a:noFill/>
                </a:ln>
                <a:solidFill>
                  <a:srgbClr val="E20000"/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Fira Sans Extra Condensed Medium"/>
                <a:sym typeface="Fira Sans Extra Condensed Medium"/>
              </a:rPr>
              <a:t>60%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E20000"/>
              </a:solidFill>
              <a:effectLst/>
              <a:uLnTx/>
              <a:uFillTx/>
              <a:latin typeface="Agency FB" panose="020B0503020202020204" pitchFamily="34" charset="0"/>
              <a:ea typeface="+mj-ea"/>
              <a:cs typeface="Arial"/>
              <a:sym typeface="Arial"/>
            </a:endParaRPr>
          </a:p>
        </p:txBody>
      </p:sp>
      <p:sp>
        <p:nvSpPr>
          <p:cNvPr id="37" name="Google Shape;273;p18">
            <a:extLst>
              <a:ext uri="{FF2B5EF4-FFF2-40B4-BE49-F238E27FC236}">
                <a16:creationId xmlns:a16="http://schemas.microsoft.com/office/drawing/2014/main" id="{407486A4-2E23-4348-BEFE-C877E6E0A097}"/>
              </a:ext>
            </a:extLst>
          </p:cNvPr>
          <p:cNvSpPr/>
          <p:nvPr/>
        </p:nvSpPr>
        <p:spPr>
          <a:xfrm flipH="1">
            <a:off x="614800" y="2023689"/>
            <a:ext cx="3774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82867" bIns="121900" anchor="ctr" anchorCtr="0">
            <a:noAutofit/>
          </a:bodyPr>
          <a:lstStyle/>
          <a:p>
            <a:pPr algn="ctr"/>
            <a:r>
              <a:rPr lang="zh-CN" altLang="en-US" sz="2000" dirty="0"/>
              <a:t>请输入您需要的内容</a:t>
            </a:r>
          </a:p>
        </p:txBody>
      </p:sp>
      <p:sp>
        <p:nvSpPr>
          <p:cNvPr id="38" name="Google Shape;274;p18">
            <a:extLst>
              <a:ext uri="{FF2B5EF4-FFF2-40B4-BE49-F238E27FC236}">
                <a16:creationId xmlns:a16="http://schemas.microsoft.com/office/drawing/2014/main" id="{3A0E5B54-E528-45DF-BF11-33CA38051B68}"/>
              </a:ext>
            </a:extLst>
          </p:cNvPr>
          <p:cNvSpPr/>
          <p:nvPr/>
        </p:nvSpPr>
        <p:spPr>
          <a:xfrm>
            <a:off x="7538400" y="3297689"/>
            <a:ext cx="4038400" cy="317600"/>
          </a:xfrm>
          <a:prstGeom prst="roundRect">
            <a:avLst>
              <a:gd name="adj" fmla="val 16667"/>
            </a:avLst>
          </a:prstGeom>
          <a:solidFill>
            <a:srgbClr val="C2C2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39" name="Google Shape;275;p18">
            <a:extLst>
              <a:ext uri="{FF2B5EF4-FFF2-40B4-BE49-F238E27FC236}">
                <a16:creationId xmlns:a16="http://schemas.microsoft.com/office/drawing/2014/main" id="{103D4B25-D9EE-45C1-909C-E1AD6D896ABE}"/>
              </a:ext>
            </a:extLst>
          </p:cNvPr>
          <p:cNvSpPr/>
          <p:nvPr/>
        </p:nvSpPr>
        <p:spPr>
          <a:xfrm>
            <a:off x="5481000" y="3297689"/>
            <a:ext cx="2108400" cy="317600"/>
          </a:xfrm>
          <a:prstGeom prst="roundRect">
            <a:avLst>
              <a:gd name="adj" fmla="val 16667"/>
            </a:avLst>
          </a:prstGeom>
          <a:solidFill>
            <a:srgbClr val="F3D7CD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40" name="Google Shape;276;p18">
            <a:extLst>
              <a:ext uri="{FF2B5EF4-FFF2-40B4-BE49-F238E27FC236}">
                <a16:creationId xmlns:a16="http://schemas.microsoft.com/office/drawing/2014/main" id="{21E2D686-FD30-4D0D-AF51-1556B76FBBD8}"/>
              </a:ext>
            </a:extLst>
          </p:cNvPr>
          <p:cNvSpPr/>
          <p:nvPr/>
        </p:nvSpPr>
        <p:spPr>
          <a:xfrm>
            <a:off x="6905533" y="3087089"/>
            <a:ext cx="876400" cy="738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F3D7CD"/>
            </a:solidFill>
            <a:prstDash val="solid"/>
            <a:round/>
            <a:headEnd type="none" w="sm" len="sm"/>
            <a:tailEnd type="none" w="sm" len="sm"/>
          </a:ln>
          <a:effectLst>
            <a:innerShdw blurRad="63500" dist="50800" dir="18900000">
              <a:srgbClr val="E7B09D">
                <a:alpha val="50000"/>
              </a:srgb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400" b="0" i="0" u="none" strike="noStrike" kern="0" cap="none" spc="0" normalizeH="0" baseline="0" noProof="0" dirty="0">
                <a:ln>
                  <a:noFill/>
                </a:ln>
                <a:solidFill>
                  <a:srgbClr val="E9B7A5"/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Fira Sans Extra Condensed Medium"/>
                <a:sym typeface="Fira Sans Extra Condensed Medium"/>
              </a:rPr>
              <a:t>30%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E9B7A5"/>
              </a:solidFill>
              <a:effectLst/>
              <a:uLnTx/>
              <a:uFillTx/>
              <a:latin typeface="Agency FB" panose="020B0503020202020204" pitchFamily="34" charset="0"/>
              <a:ea typeface="+mj-ea"/>
              <a:cs typeface="Arial"/>
              <a:sym typeface="Arial"/>
            </a:endParaRPr>
          </a:p>
        </p:txBody>
      </p:sp>
      <p:sp>
        <p:nvSpPr>
          <p:cNvPr id="41" name="Google Shape;277;p18">
            <a:extLst>
              <a:ext uri="{FF2B5EF4-FFF2-40B4-BE49-F238E27FC236}">
                <a16:creationId xmlns:a16="http://schemas.microsoft.com/office/drawing/2014/main" id="{8895F190-B329-4203-9BA4-90FBE5299E6E}"/>
              </a:ext>
            </a:extLst>
          </p:cNvPr>
          <p:cNvSpPr/>
          <p:nvPr/>
        </p:nvSpPr>
        <p:spPr>
          <a:xfrm flipH="1">
            <a:off x="614800" y="3166689"/>
            <a:ext cx="3774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82867" bIns="121900" anchor="ctr" anchorCtr="0">
            <a:noAutofit/>
          </a:bodyPr>
          <a:lstStyle/>
          <a:p>
            <a:pPr algn="ctr"/>
            <a:r>
              <a:rPr lang="zh-CN" altLang="en-US" sz="2000" dirty="0"/>
              <a:t>请输入您需要的内容</a:t>
            </a:r>
          </a:p>
        </p:txBody>
      </p:sp>
      <p:sp>
        <p:nvSpPr>
          <p:cNvPr id="42" name="Google Shape;278;p18">
            <a:extLst>
              <a:ext uri="{FF2B5EF4-FFF2-40B4-BE49-F238E27FC236}">
                <a16:creationId xmlns:a16="http://schemas.microsoft.com/office/drawing/2014/main" id="{0C34ADFD-7229-4F9E-AE2D-1BD1B2B2B781}"/>
              </a:ext>
            </a:extLst>
          </p:cNvPr>
          <p:cNvSpPr/>
          <p:nvPr/>
        </p:nvSpPr>
        <p:spPr>
          <a:xfrm>
            <a:off x="8821100" y="4440689"/>
            <a:ext cx="2756000" cy="317600"/>
          </a:xfrm>
          <a:prstGeom prst="roundRect">
            <a:avLst>
              <a:gd name="adj" fmla="val 16667"/>
            </a:avLst>
          </a:prstGeom>
          <a:solidFill>
            <a:srgbClr val="C2C2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43" name="Google Shape;279;p18">
            <a:extLst>
              <a:ext uri="{FF2B5EF4-FFF2-40B4-BE49-F238E27FC236}">
                <a16:creationId xmlns:a16="http://schemas.microsoft.com/office/drawing/2014/main" id="{24E9D862-3D7D-4E89-A673-9B9A6A692503}"/>
              </a:ext>
            </a:extLst>
          </p:cNvPr>
          <p:cNvSpPr/>
          <p:nvPr/>
        </p:nvSpPr>
        <p:spPr>
          <a:xfrm>
            <a:off x="5481000" y="4440689"/>
            <a:ext cx="3174800" cy="317600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44" name="Google Shape;280;p18">
            <a:extLst>
              <a:ext uri="{FF2B5EF4-FFF2-40B4-BE49-F238E27FC236}">
                <a16:creationId xmlns:a16="http://schemas.microsoft.com/office/drawing/2014/main" id="{9724A246-8270-4208-A0B0-B80F02C0BD89}"/>
              </a:ext>
            </a:extLst>
          </p:cNvPr>
          <p:cNvSpPr/>
          <p:nvPr/>
        </p:nvSpPr>
        <p:spPr>
          <a:xfrm>
            <a:off x="8090851" y="4230089"/>
            <a:ext cx="876400" cy="738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Fira Sans Extra Condensed Medium"/>
                <a:sym typeface="Fira Sans Extra Condensed Medium"/>
              </a:rPr>
              <a:t>50%</a:t>
            </a: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gency FB" panose="020B0503020202020204" pitchFamily="34" charset="0"/>
              <a:ea typeface="+mj-ea"/>
              <a:cs typeface="Arial"/>
              <a:sym typeface="Arial"/>
            </a:endParaRPr>
          </a:p>
        </p:txBody>
      </p:sp>
      <p:sp>
        <p:nvSpPr>
          <p:cNvPr id="45" name="Google Shape;281;p18">
            <a:extLst>
              <a:ext uri="{FF2B5EF4-FFF2-40B4-BE49-F238E27FC236}">
                <a16:creationId xmlns:a16="http://schemas.microsoft.com/office/drawing/2014/main" id="{A6FC9EE8-8937-4988-9437-0DB1751D4E16}"/>
              </a:ext>
            </a:extLst>
          </p:cNvPr>
          <p:cNvSpPr/>
          <p:nvPr/>
        </p:nvSpPr>
        <p:spPr>
          <a:xfrm flipH="1">
            <a:off x="614800" y="4309689"/>
            <a:ext cx="3774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82867" bIns="121900" anchor="ctr" anchorCtr="0">
            <a:noAutofit/>
          </a:bodyPr>
          <a:lstStyle/>
          <a:p>
            <a:pPr algn="ctr"/>
            <a:r>
              <a:rPr lang="zh-CN" altLang="en-US" sz="2000" dirty="0"/>
              <a:t>请输入您需要的内容</a:t>
            </a:r>
          </a:p>
        </p:txBody>
      </p:sp>
      <p:sp>
        <p:nvSpPr>
          <p:cNvPr id="46" name="Google Shape;282;p18">
            <a:extLst>
              <a:ext uri="{FF2B5EF4-FFF2-40B4-BE49-F238E27FC236}">
                <a16:creationId xmlns:a16="http://schemas.microsoft.com/office/drawing/2014/main" id="{492B0682-ECA2-482E-8F50-F51D15A3E539}"/>
              </a:ext>
            </a:extLst>
          </p:cNvPr>
          <p:cNvSpPr/>
          <p:nvPr/>
        </p:nvSpPr>
        <p:spPr>
          <a:xfrm flipH="1">
            <a:off x="614800" y="5452689"/>
            <a:ext cx="3774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82867" bIns="121900" anchor="ctr" anchorCtr="0">
            <a:noAutofit/>
          </a:bodyPr>
          <a:lstStyle/>
          <a:p>
            <a:pPr algn="ctr"/>
            <a:r>
              <a:rPr lang="zh-CN" altLang="en-US" sz="2000" dirty="0"/>
              <a:t>请输入您需要的内容</a:t>
            </a:r>
          </a:p>
        </p:txBody>
      </p:sp>
      <p:sp>
        <p:nvSpPr>
          <p:cNvPr id="47" name="Google Shape;283;p18">
            <a:extLst>
              <a:ext uri="{FF2B5EF4-FFF2-40B4-BE49-F238E27FC236}">
                <a16:creationId xmlns:a16="http://schemas.microsoft.com/office/drawing/2014/main" id="{793D9D94-D2DD-4DEB-B72B-CA9496CB5ED1}"/>
              </a:ext>
            </a:extLst>
          </p:cNvPr>
          <p:cNvSpPr/>
          <p:nvPr/>
        </p:nvSpPr>
        <p:spPr>
          <a:xfrm>
            <a:off x="10307000" y="5583689"/>
            <a:ext cx="1270000" cy="317600"/>
          </a:xfrm>
          <a:prstGeom prst="roundRect">
            <a:avLst>
              <a:gd name="adj" fmla="val 16667"/>
            </a:avLst>
          </a:prstGeom>
          <a:solidFill>
            <a:srgbClr val="C2C2C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48" name="Google Shape;284;p18">
            <a:extLst>
              <a:ext uri="{FF2B5EF4-FFF2-40B4-BE49-F238E27FC236}">
                <a16:creationId xmlns:a16="http://schemas.microsoft.com/office/drawing/2014/main" id="{011F795F-B106-4169-A387-C0CFB6654EC3}"/>
              </a:ext>
            </a:extLst>
          </p:cNvPr>
          <p:cNvSpPr/>
          <p:nvPr/>
        </p:nvSpPr>
        <p:spPr>
          <a:xfrm>
            <a:off x="5481000" y="5583689"/>
            <a:ext cx="4606400" cy="317600"/>
          </a:xfrm>
          <a:prstGeom prst="roundRect">
            <a:avLst>
              <a:gd name="adj" fmla="val 16667"/>
            </a:avLst>
          </a:prstGeom>
          <a:solidFill>
            <a:srgbClr val="DA8364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gency FB" panose="020B0503020202020204" pitchFamily="34" charset="0"/>
              <a:cs typeface="Arial"/>
              <a:sym typeface="Arial"/>
            </a:endParaRPr>
          </a:p>
        </p:txBody>
      </p:sp>
      <p:sp>
        <p:nvSpPr>
          <p:cNvPr id="49" name="Google Shape;285;p18">
            <a:extLst>
              <a:ext uri="{FF2B5EF4-FFF2-40B4-BE49-F238E27FC236}">
                <a16:creationId xmlns:a16="http://schemas.microsoft.com/office/drawing/2014/main" id="{8F23A57D-7C4D-4294-9DB1-80AAB7307272}"/>
              </a:ext>
            </a:extLst>
          </p:cNvPr>
          <p:cNvSpPr/>
          <p:nvPr/>
        </p:nvSpPr>
        <p:spPr>
          <a:xfrm>
            <a:off x="9953533" y="5373089"/>
            <a:ext cx="876400" cy="738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9050" cap="flat" cmpd="sng">
            <a:solidFill>
              <a:srgbClr val="DA8364"/>
            </a:solidFill>
            <a:prstDash val="solid"/>
            <a:round/>
            <a:headEnd type="none" w="sm" len="sm"/>
            <a:tailEnd type="none" w="sm" len="sm"/>
          </a:ln>
          <a:effectLst>
            <a:innerShdw blurRad="63500" dist="50800" dir="18900000">
              <a:srgbClr val="D57553">
                <a:alpha val="50000"/>
              </a:srgbClr>
            </a:inn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400" b="0" i="0" u="none" strike="noStrike" kern="0" cap="none" spc="0" normalizeH="0" baseline="0" noProof="0">
                <a:ln>
                  <a:noFill/>
                </a:ln>
                <a:solidFill>
                  <a:srgbClr val="DA8364"/>
                </a:solidFill>
                <a:effectLst/>
                <a:uLnTx/>
                <a:uFillTx/>
                <a:latin typeface="Agency FB" panose="020B0503020202020204" pitchFamily="34" charset="0"/>
                <a:ea typeface="+mj-ea"/>
                <a:cs typeface="Fira Sans Extra Condensed Medium"/>
                <a:sym typeface="Fira Sans Extra Condensed Medium"/>
              </a:rPr>
              <a:t>80%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DA8364"/>
              </a:solidFill>
              <a:effectLst/>
              <a:uLnTx/>
              <a:uFillTx/>
              <a:latin typeface="Agency FB" panose="020B0503020202020204" pitchFamily="34" charset="0"/>
              <a:ea typeface="+mj-ea"/>
              <a:cs typeface="Arial"/>
              <a:sym typeface="Arial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7C2DC73-0FAA-4855-B9CD-AECE94AF5B18}"/>
              </a:ext>
            </a:extLst>
          </p:cNvPr>
          <p:cNvSpPr txBox="1"/>
          <p:nvPr/>
        </p:nvSpPr>
        <p:spPr>
          <a:xfrm>
            <a:off x="4952953" y="209087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6F75329-6B2C-4970-AC3F-F677134A9B89}"/>
              </a:ext>
            </a:extLst>
          </p:cNvPr>
          <p:cNvSpPr txBox="1"/>
          <p:nvPr/>
        </p:nvSpPr>
        <p:spPr>
          <a:xfrm>
            <a:off x="4954556" y="322565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212523A-B699-4DBC-B8CD-322583ECBE62}"/>
              </a:ext>
            </a:extLst>
          </p:cNvPr>
          <p:cNvSpPr txBox="1"/>
          <p:nvPr/>
        </p:nvSpPr>
        <p:spPr>
          <a:xfrm>
            <a:off x="4944938" y="4368656"/>
            <a:ext cx="375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1115DC5-09C0-4495-9CC1-2EE5A7FBCF11}"/>
              </a:ext>
            </a:extLst>
          </p:cNvPr>
          <p:cNvSpPr txBox="1"/>
          <p:nvPr/>
        </p:nvSpPr>
        <p:spPr>
          <a:xfrm>
            <a:off x="4944938" y="5511656"/>
            <a:ext cx="396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波形 57">
            <a:extLst>
              <a:ext uri="{FF2B5EF4-FFF2-40B4-BE49-F238E27FC236}">
                <a16:creationId xmlns:a16="http://schemas.microsoft.com/office/drawing/2014/main" id="{35AB0456-0654-447A-8FD7-FAB7BDFAB64E}"/>
              </a:ext>
            </a:extLst>
          </p:cNvPr>
          <p:cNvSpPr/>
          <p:nvPr/>
        </p:nvSpPr>
        <p:spPr>
          <a:xfrm rot="21175659" flipH="1">
            <a:off x="-751311" y="-3709572"/>
            <a:ext cx="12464619" cy="4287835"/>
          </a:xfrm>
          <a:prstGeom prst="wave">
            <a:avLst>
              <a:gd name="adj1" fmla="val 4446"/>
              <a:gd name="adj2" fmla="val 5820"/>
            </a:avLst>
          </a:prstGeom>
          <a:solidFill>
            <a:srgbClr val="C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119984-860B-4172-84B4-F3DCBB35A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52498" y="35436"/>
            <a:ext cx="1048603" cy="93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86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AB62556-A3CE-40F1-8AF7-30304682F088}"/>
              </a:ext>
            </a:extLst>
          </p:cNvPr>
          <p:cNvSpPr/>
          <p:nvPr/>
        </p:nvSpPr>
        <p:spPr>
          <a:xfrm>
            <a:off x="6805076" y="2093874"/>
            <a:ext cx="4507535" cy="23537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</a:pPr>
            <a:r>
              <a:rPr lang="zh-CN" altLang="en-US" sz="2000" dirty="0">
                <a:solidFill>
                  <a:schemeClr val="bg2">
                    <a:lumMod val="10000"/>
                  </a:schemeClr>
                </a:solidFill>
                <a:latin typeface="+mn-ea"/>
              </a:rPr>
              <a:t>在此处可输入您需要的内容，在此处可输入您需要的内容，字体颜色大小可由您的需求更改“请输入内容”在此处可输入您需要的内容，字体颜色大小可由您的需求更改。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E34179B-A822-4BAB-A56B-4DF2A998A4AE}"/>
              </a:ext>
            </a:extLst>
          </p:cNvPr>
          <p:cNvCxnSpPr>
            <a:cxnSpLocks/>
          </p:cNvCxnSpPr>
          <p:nvPr/>
        </p:nvCxnSpPr>
        <p:spPr>
          <a:xfrm flipV="1">
            <a:off x="0" y="571919"/>
            <a:ext cx="4385187" cy="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8C921787-0A55-41CE-B1A5-26D0544701BD}"/>
              </a:ext>
            </a:extLst>
          </p:cNvPr>
          <p:cNvSpPr/>
          <p:nvPr/>
        </p:nvSpPr>
        <p:spPr>
          <a:xfrm>
            <a:off x="4582451" y="109286"/>
            <a:ext cx="5272638" cy="76860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300"/>
              </a:spcAft>
            </a:pPr>
            <a:r>
              <a:rPr lang="zh-CN" altLang="en-US" sz="3200" dirty="0">
                <a:solidFill>
                  <a:srgbClr val="C00000"/>
                </a:solidFill>
                <a:latin typeface="汉仪程行简" panose="00020600040101010101" pitchFamily="18" charset="-122"/>
                <a:ea typeface="汉仪程行简" panose="00020600040101010101" pitchFamily="18" charset="-122"/>
              </a:rPr>
              <a:t>请输入您的主题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8739510-AD5C-4A29-A58B-19A24EC48948}"/>
              </a:ext>
            </a:extLst>
          </p:cNvPr>
          <p:cNvCxnSpPr>
            <a:cxnSpLocks/>
          </p:cNvCxnSpPr>
          <p:nvPr/>
        </p:nvCxnSpPr>
        <p:spPr>
          <a:xfrm>
            <a:off x="7732348" y="571918"/>
            <a:ext cx="3580263" cy="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2283B16B-7855-4233-8B57-E4B0DA35833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1918895"/>
            <a:ext cx="6945455" cy="4620606"/>
          </a:xfrm>
          <a:blipFill dpi="0" rotWithShape="1">
            <a:blip r:embed="rId2"/>
            <a:srcRect/>
            <a:stretch>
              <a:fillRect l="-16000" b="-6000"/>
            </a:stretch>
          </a:blipFill>
        </p:spPr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4EEDDF0-BC35-4BBA-BFE6-11D0C4FE32A0}"/>
              </a:ext>
            </a:extLst>
          </p:cNvPr>
          <p:cNvSpPr/>
          <p:nvPr/>
        </p:nvSpPr>
        <p:spPr>
          <a:xfrm>
            <a:off x="11172231" y="5457215"/>
            <a:ext cx="512088" cy="502332"/>
          </a:xfrm>
          <a:prstGeom prst="ellipse">
            <a:avLst/>
          </a:prstGeom>
          <a:solidFill>
            <a:srgbClr val="FCF6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EFB59CC-7DC0-42A3-B224-9A5925E996C4}"/>
              </a:ext>
            </a:extLst>
          </p:cNvPr>
          <p:cNvSpPr/>
          <p:nvPr/>
        </p:nvSpPr>
        <p:spPr>
          <a:xfrm>
            <a:off x="11428275" y="6148052"/>
            <a:ext cx="616689" cy="648586"/>
          </a:xfrm>
          <a:prstGeom prst="ellipse">
            <a:avLst/>
          </a:prstGeom>
          <a:solidFill>
            <a:srgbClr val="EEC0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FF53692-6EB8-4731-A74E-FF76B1283905}"/>
              </a:ext>
            </a:extLst>
          </p:cNvPr>
          <p:cNvSpPr/>
          <p:nvPr/>
        </p:nvSpPr>
        <p:spPr>
          <a:xfrm>
            <a:off x="11428275" y="5172860"/>
            <a:ext cx="397717" cy="380205"/>
          </a:xfrm>
          <a:prstGeom prst="ellipse">
            <a:avLst/>
          </a:prstGeom>
          <a:solidFill>
            <a:srgbClr val="F2CFC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4E5DA5B-BDFA-48B3-A175-6DC9D889AE01}"/>
              </a:ext>
            </a:extLst>
          </p:cNvPr>
          <p:cNvSpPr/>
          <p:nvPr/>
        </p:nvSpPr>
        <p:spPr>
          <a:xfrm>
            <a:off x="10725967" y="6432248"/>
            <a:ext cx="512088" cy="502332"/>
          </a:xfrm>
          <a:prstGeom prst="ellipse">
            <a:avLst/>
          </a:prstGeom>
          <a:solidFill>
            <a:srgbClr val="FCF6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A4680A8-F25F-4DE8-9FFB-E2B09D3202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057" y="92184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4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505;p41">
            <a:extLst>
              <a:ext uri="{FF2B5EF4-FFF2-40B4-BE49-F238E27FC236}">
                <a16:creationId xmlns:a16="http://schemas.microsoft.com/office/drawing/2014/main" id="{60BE5868-6437-4545-AD14-01CFB8F2285D}"/>
              </a:ext>
            </a:extLst>
          </p:cNvPr>
          <p:cNvSpPr txBox="1">
            <a:spLocks/>
          </p:cNvSpPr>
          <p:nvPr/>
        </p:nvSpPr>
        <p:spPr>
          <a:xfrm>
            <a:off x="415600" y="335983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"/>
              <a:buNone/>
              <a:defRPr sz="2800" b="0" i="0" u="none" strike="noStrike" cap="none"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61B18"/>
                    </a:gs>
                    <a:gs pos="0">
                      <a:srgbClr val="C00000"/>
                    </a:gs>
                    <a:gs pos="53000">
                      <a:srgbClr val="E9B7A5"/>
                    </a:gs>
                  </a:gsLst>
                  <a:path path="circle">
                    <a:fillToRect l="100000" t="100000"/>
                  </a:path>
                </a:gradFill>
                <a:effectLst/>
                <a:uLnTx/>
                <a:uFillTx/>
                <a:latin typeface="汉仪程行简" panose="00020600040101010101" pitchFamily="18" charset="-122"/>
                <a:ea typeface="汉仪程行简" panose="00020600040101010101" pitchFamily="18" charset="-122"/>
                <a:sym typeface="Fira Sans Extra Condensed"/>
              </a:rPr>
              <a:t>请输入您需要的主题</a:t>
            </a:r>
          </a:p>
        </p:txBody>
      </p:sp>
      <p:sp>
        <p:nvSpPr>
          <p:cNvPr id="4" name="Google Shape;1506;p41">
            <a:extLst>
              <a:ext uri="{FF2B5EF4-FFF2-40B4-BE49-F238E27FC236}">
                <a16:creationId xmlns:a16="http://schemas.microsoft.com/office/drawing/2014/main" id="{2E336776-61A5-4EEE-8CB8-94418B692D60}"/>
              </a:ext>
            </a:extLst>
          </p:cNvPr>
          <p:cNvSpPr/>
          <p:nvPr/>
        </p:nvSpPr>
        <p:spPr>
          <a:xfrm>
            <a:off x="7279055" y="1911736"/>
            <a:ext cx="2652959" cy="927996"/>
          </a:xfrm>
          <a:custGeom>
            <a:avLst/>
            <a:gdLst/>
            <a:ahLst/>
            <a:cxnLst/>
            <a:rect l="l" t="t" r="r" b="b"/>
            <a:pathLst>
              <a:path w="32100" h="9490" fill="none" extrusionOk="0">
                <a:moveTo>
                  <a:pt x="0" y="9490"/>
                </a:moveTo>
                <a:lnTo>
                  <a:pt x="11490" y="0"/>
                </a:lnTo>
                <a:lnTo>
                  <a:pt x="32099" y="0"/>
                </a:lnTo>
              </a:path>
            </a:pathLst>
          </a:custGeom>
          <a:noFill/>
          <a:ln w="19050" cap="flat" cmpd="sng">
            <a:solidFill>
              <a:srgbClr val="CFCFCE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5" name="Google Shape;1507;p41">
            <a:extLst>
              <a:ext uri="{FF2B5EF4-FFF2-40B4-BE49-F238E27FC236}">
                <a16:creationId xmlns:a16="http://schemas.microsoft.com/office/drawing/2014/main" id="{181CC524-92B9-440F-A8FA-2E88EFAA107A}"/>
              </a:ext>
            </a:extLst>
          </p:cNvPr>
          <p:cNvSpPr/>
          <p:nvPr/>
        </p:nvSpPr>
        <p:spPr>
          <a:xfrm rot="10800000" flipH="1">
            <a:off x="7279055" y="3913406"/>
            <a:ext cx="2652959" cy="927996"/>
          </a:xfrm>
          <a:custGeom>
            <a:avLst/>
            <a:gdLst/>
            <a:ahLst/>
            <a:cxnLst/>
            <a:rect l="l" t="t" r="r" b="b"/>
            <a:pathLst>
              <a:path w="32100" h="9490" fill="none" extrusionOk="0">
                <a:moveTo>
                  <a:pt x="0" y="9490"/>
                </a:moveTo>
                <a:lnTo>
                  <a:pt x="11490" y="0"/>
                </a:lnTo>
                <a:lnTo>
                  <a:pt x="32099" y="0"/>
                </a:lnTo>
              </a:path>
            </a:pathLst>
          </a:custGeom>
          <a:noFill/>
          <a:ln w="19050" cap="flat" cmpd="sng">
            <a:solidFill>
              <a:srgbClr val="EAE0CE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6" name="Google Shape;1508;p41">
            <a:extLst>
              <a:ext uri="{FF2B5EF4-FFF2-40B4-BE49-F238E27FC236}">
                <a16:creationId xmlns:a16="http://schemas.microsoft.com/office/drawing/2014/main" id="{ED391736-B61F-43B7-AF4C-480D9F743C28}"/>
              </a:ext>
            </a:extLst>
          </p:cNvPr>
          <p:cNvSpPr/>
          <p:nvPr/>
        </p:nvSpPr>
        <p:spPr>
          <a:xfrm flipH="1">
            <a:off x="2243544" y="1911736"/>
            <a:ext cx="2652959" cy="927996"/>
          </a:xfrm>
          <a:custGeom>
            <a:avLst/>
            <a:gdLst/>
            <a:ahLst/>
            <a:cxnLst/>
            <a:rect l="l" t="t" r="r" b="b"/>
            <a:pathLst>
              <a:path w="32100" h="9490" fill="none" extrusionOk="0">
                <a:moveTo>
                  <a:pt x="0" y="9490"/>
                </a:moveTo>
                <a:lnTo>
                  <a:pt x="11490" y="0"/>
                </a:lnTo>
                <a:lnTo>
                  <a:pt x="32099" y="0"/>
                </a:lnTo>
              </a:path>
            </a:pathLst>
          </a:custGeom>
          <a:noFill/>
          <a:ln w="19050" cap="flat" cmpd="sng">
            <a:solidFill>
              <a:srgbClr val="E20000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7" name="Google Shape;1509;p41">
            <a:extLst>
              <a:ext uri="{FF2B5EF4-FFF2-40B4-BE49-F238E27FC236}">
                <a16:creationId xmlns:a16="http://schemas.microsoft.com/office/drawing/2014/main" id="{3947FACB-AC83-4A55-B6D4-2F16AFEE66EC}"/>
              </a:ext>
            </a:extLst>
          </p:cNvPr>
          <p:cNvSpPr/>
          <p:nvPr/>
        </p:nvSpPr>
        <p:spPr>
          <a:xfrm rot="10800000">
            <a:off x="2243544" y="3913406"/>
            <a:ext cx="2652959" cy="927996"/>
          </a:xfrm>
          <a:custGeom>
            <a:avLst/>
            <a:gdLst/>
            <a:ahLst/>
            <a:cxnLst/>
            <a:rect l="l" t="t" r="r" b="b"/>
            <a:pathLst>
              <a:path w="32100" h="9490" fill="none" extrusionOk="0">
                <a:moveTo>
                  <a:pt x="0" y="9490"/>
                </a:moveTo>
                <a:lnTo>
                  <a:pt x="11490" y="0"/>
                </a:lnTo>
                <a:lnTo>
                  <a:pt x="32099" y="0"/>
                </a:lnTo>
              </a:path>
            </a:pathLst>
          </a:custGeom>
          <a:noFill/>
          <a:ln w="19050" cap="flat" cmpd="sng">
            <a:solidFill>
              <a:srgbClr val="F3D7CD"/>
            </a:solidFill>
            <a:prstDash val="solid"/>
            <a:miter lim="1190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2" name="Google Shape;1514;p41">
            <a:extLst>
              <a:ext uri="{FF2B5EF4-FFF2-40B4-BE49-F238E27FC236}">
                <a16:creationId xmlns:a16="http://schemas.microsoft.com/office/drawing/2014/main" id="{5B024DD1-2994-481E-87CD-E83464F3A563}"/>
              </a:ext>
            </a:extLst>
          </p:cNvPr>
          <p:cNvSpPr txBox="1"/>
          <p:nvPr/>
        </p:nvSpPr>
        <p:spPr>
          <a:xfrm>
            <a:off x="324357" y="1947139"/>
            <a:ext cx="2471259" cy="165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0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在此处可输入您需要的内容，字体颜色大小可由您的需求更改</a:t>
            </a:r>
            <a:endParaRPr sz="1867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13" name="Google Shape;1515;p41">
            <a:extLst>
              <a:ext uri="{FF2B5EF4-FFF2-40B4-BE49-F238E27FC236}">
                <a16:creationId xmlns:a16="http://schemas.microsoft.com/office/drawing/2014/main" id="{45687F29-146E-4C68-A0EB-21ACD675CE5C}"/>
              </a:ext>
            </a:extLst>
          </p:cNvPr>
          <p:cNvSpPr txBox="1"/>
          <p:nvPr/>
        </p:nvSpPr>
        <p:spPr>
          <a:xfrm>
            <a:off x="360886" y="4841402"/>
            <a:ext cx="2471258" cy="1399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0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在此处可输入您需要的内容，字体颜色大小可由您的需求更改</a:t>
            </a:r>
            <a:endParaRPr sz="1867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14" name="Google Shape;1516;p41">
            <a:extLst>
              <a:ext uri="{FF2B5EF4-FFF2-40B4-BE49-F238E27FC236}">
                <a16:creationId xmlns:a16="http://schemas.microsoft.com/office/drawing/2014/main" id="{1D964218-E3F3-4273-B71A-6CA1533279AC}"/>
              </a:ext>
            </a:extLst>
          </p:cNvPr>
          <p:cNvSpPr txBox="1"/>
          <p:nvPr/>
        </p:nvSpPr>
        <p:spPr>
          <a:xfrm>
            <a:off x="9333925" y="1897214"/>
            <a:ext cx="2540672" cy="15116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defTabSz="1219170">
              <a:buClr>
                <a:srgbClr val="000000"/>
              </a:buClr>
            </a:pPr>
            <a:r>
              <a:rPr lang="zh-CN" altLang="en-US" sz="20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在此处可输入您需要的内容，字体颜色大小可由您的需求更改</a:t>
            </a:r>
            <a:endParaRPr sz="1867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15" name="Google Shape;1517;p41">
            <a:extLst>
              <a:ext uri="{FF2B5EF4-FFF2-40B4-BE49-F238E27FC236}">
                <a16:creationId xmlns:a16="http://schemas.microsoft.com/office/drawing/2014/main" id="{17D13630-1841-4F5A-963D-5980163FEF34}"/>
              </a:ext>
            </a:extLst>
          </p:cNvPr>
          <p:cNvSpPr txBox="1"/>
          <p:nvPr/>
        </p:nvSpPr>
        <p:spPr>
          <a:xfrm>
            <a:off x="9333925" y="4871342"/>
            <a:ext cx="2652959" cy="1196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defTabSz="1219170">
              <a:buClr>
                <a:srgbClr val="000000"/>
              </a:buClr>
            </a:pPr>
            <a:r>
              <a:rPr lang="zh-CN" altLang="en-US" sz="2000" dirty="0">
                <a:solidFill>
                  <a:srgbClr val="591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在此处可输入您需要的内容，字体颜色大小可由您的需求更改</a:t>
            </a:r>
            <a:endParaRPr sz="1867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16" name="Google Shape;1518;p41">
            <a:extLst>
              <a:ext uri="{FF2B5EF4-FFF2-40B4-BE49-F238E27FC236}">
                <a16:creationId xmlns:a16="http://schemas.microsoft.com/office/drawing/2014/main" id="{840029AF-2371-4A61-8FA5-3921BAD7FEF3}"/>
              </a:ext>
            </a:extLst>
          </p:cNvPr>
          <p:cNvSpPr/>
          <p:nvPr/>
        </p:nvSpPr>
        <p:spPr>
          <a:xfrm>
            <a:off x="4892850" y="1570566"/>
            <a:ext cx="1423780" cy="1263845"/>
          </a:xfrm>
          <a:custGeom>
            <a:avLst/>
            <a:gdLst/>
            <a:ahLst/>
            <a:cxnLst/>
            <a:rect l="l" t="t" r="r" b="b"/>
            <a:pathLst>
              <a:path w="64706" h="57649" extrusionOk="0">
                <a:moveTo>
                  <a:pt x="10888" y="0"/>
                </a:moveTo>
                <a:cubicBezTo>
                  <a:pt x="8413" y="0"/>
                  <a:pt x="5857" y="337"/>
                  <a:pt x="3231" y="1080"/>
                </a:cubicBezTo>
                <a:cubicBezTo>
                  <a:pt x="3231" y="1080"/>
                  <a:pt x="0" y="29611"/>
                  <a:pt x="47505" y="41834"/>
                </a:cubicBezTo>
                <a:lnTo>
                  <a:pt x="48376" y="53339"/>
                </a:lnTo>
                <a:cubicBezTo>
                  <a:pt x="50714" y="54555"/>
                  <a:pt x="53003" y="55979"/>
                  <a:pt x="55199" y="57649"/>
                </a:cubicBezTo>
                <a:cubicBezTo>
                  <a:pt x="57143" y="56170"/>
                  <a:pt x="59153" y="54873"/>
                  <a:pt x="61218" y="53750"/>
                </a:cubicBezTo>
                <a:cubicBezTo>
                  <a:pt x="62729" y="41084"/>
                  <a:pt x="64558" y="24540"/>
                  <a:pt x="64706" y="17646"/>
                </a:cubicBezTo>
                <a:lnTo>
                  <a:pt x="45189" y="11096"/>
                </a:lnTo>
                <a:lnTo>
                  <a:pt x="46115" y="23363"/>
                </a:lnTo>
                <a:cubicBezTo>
                  <a:pt x="39609" y="14186"/>
                  <a:pt x="26952" y="0"/>
                  <a:pt x="10888" y="0"/>
                </a:cubicBezTo>
                <a:close/>
              </a:path>
            </a:pathLst>
          </a:custGeom>
          <a:solidFill>
            <a:srgbClr val="DA836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7" name="Google Shape;1519;p41">
            <a:extLst>
              <a:ext uri="{FF2B5EF4-FFF2-40B4-BE49-F238E27FC236}">
                <a16:creationId xmlns:a16="http://schemas.microsoft.com/office/drawing/2014/main" id="{CFC68FAB-600A-4F22-A5F7-276C8A412DD1}"/>
              </a:ext>
            </a:extLst>
          </p:cNvPr>
          <p:cNvSpPr/>
          <p:nvPr/>
        </p:nvSpPr>
        <p:spPr>
          <a:xfrm>
            <a:off x="4215743" y="2697584"/>
            <a:ext cx="1882249" cy="1353285"/>
          </a:xfrm>
          <a:custGeom>
            <a:avLst/>
            <a:gdLst/>
            <a:ahLst/>
            <a:cxnLst/>
            <a:rect l="l" t="t" r="r" b="b"/>
            <a:pathLst>
              <a:path w="69925" h="52807" extrusionOk="0">
                <a:moveTo>
                  <a:pt x="43728" y="1"/>
                </a:moveTo>
                <a:cubicBezTo>
                  <a:pt x="42904" y="1"/>
                  <a:pt x="42079" y="28"/>
                  <a:pt x="41252" y="82"/>
                </a:cubicBezTo>
                <a:cubicBezTo>
                  <a:pt x="30803" y="767"/>
                  <a:pt x="20957" y="5843"/>
                  <a:pt x="13510" y="14369"/>
                </a:cubicBezTo>
                <a:cubicBezTo>
                  <a:pt x="4764" y="24396"/>
                  <a:pt x="0" y="38234"/>
                  <a:pt x="181" y="52806"/>
                </a:cubicBezTo>
                <a:lnTo>
                  <a:pt x="69925" y="52806"/>
                </a:lnTo>
                <a:lnTo>
                  <a:pt x="69925" y="9539"/>
                </a:lnTo>
                <a:lnTo>
                  <a:pt x="69645" y="9759"/>
                </a:lnTo>
                <a:lnTo>
                  <a:pt x="68917" y="9184"/>
                </a:lnTo>
                <a:cubicBezTo>
                  <a:pt x="61274" y="3154"/>
                  <a:pt x="52621" y="1"/>
                  <a:pt x="43728" y="1"/>
                </a:cubicBezTo>
                <a:close/>
              </a:path>
            </a:pathLst>
          </a:custGeom>
          <a:solidFill>
            <a:srgbClr val="E20000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8" name="Google Shape;1520;p41">
            <a:extLst>
              <a:ext uri="{FF2B5EF4-FFF2-40B4-BE49-F238E27FC236}">
                <a16:creationId xmlns:a16="http://schemas.microsoft.com/office/drawing/2014/main" id="{5C94F252-077D-485B-B68C-411E5A9C6BDE}"/>
              </a:ext>
            </a:extLst>
          </p:cNvPr>
          <p:cNvSpPr/>
          <p:nvPr/>
        </p:nvSpPr>
        <p:spPr>
          <a:xfrm>
            <a:off x="6093564" y="2699028"/>
            <a:ext cx="1867389" cy="1353234"/>
          </a:xfrm>
          <a:custGeom>
            <a:avLst/>
            <a:gdLst/>
            <a:ahLst/>
            <a:cxnLst/>
            <a:rect l="l" t="t" r="r" b="b"/>
            <a:pathLst>
              <a:path w="69373" h="52805" extrusionOk="0">
                <a:moveTo>
                  <a:pt x="25654" y="0"/>
                </a:moveTo>
                <a:cubicBezTo>
                  <a:pt x="16760" y="0"/>
                  <a:pt x="8103" y="3149"/>
                  <a:pt x="455" y="9182"/>
                </a:cubicBezTo>
                <a:lnTo>
                  <a:pt x="1" y="9537"/>
                </a:lnTo>
                <a:lnTo>
                  <a:pt x="1" y="52804"/>
                </a:lnTo>
                <a:lnTo>
                  <a:pt x="69191" y="52804"/>
                </a:lnTo>
                <a:cubicBezTo>
                  <a:pt x="69372" y="38232"/>
                  <a:pt x="64608" y="24394"/>
                  <a:pt x="55857" y="14367"/>
                </a:cubicBezTo>
                <a:cubicBezTo>
                  <a:pt x="48415" y="5830"/>
                  <a:pt x="38558" y="759"/>
                  <a:pt x="28115" y="80"/>
                </a:cubicBezTo>
                <a:cubicBezTo>
                  <a:pt x="27293" y="27"/>
                  <a:pt x="26473" y="0"/>
                  <a:pt x="25654" y="0"/>
                </a:cubicBezTo>
                <a:close/>
              </a:path>
            </a:pathLst>
          </a:custGeom>
          <a:solidFill>
            <a:srgbClr val="CFCFCE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9" name="Google Shape;1521;p41">
            <a:extLst>
              <a:ext uri="{FF2B5EF4-FFF2-40B4-BE49-F238E27FC236}">
                <a16:creationId xmlns:a16="http://schemas.microsoft.com/office/drawing/2014/main" id="{47690C00-DA13-4A0A-8A73-DF6E56849E53}"/>
              </a:ext>
            </a:extLst>
          </p:cNvPr>
          <p:cNvSpPr/>
          <p:nvPr/>
        </p:nvSpPr>
        <p:spPr>
          <a:xfrm>
            <a:off x="4218597" y="4052275"/>
            <a:ext cx="1877403" cy="1399876"/>
          </a:xfrm>
          <a:custGeom>
            <a:avLst/>
            <a:gdLst/>
            <a:ahLst/>
            <a:cxnLst/>
            <a:rect l="l" t="t" r="r" b="b"/>
            <a:pathLst>
              <a:path w="69745" h="54625" extrusionOk="0">
                <a:moveTo>
                  <a:pt x="1" y="0"/>
                </a:moveTo>
                <a:cubicBezTo>
                  <a:pt x="12" y="1265"/>
                  <a:pt x="67" y="2541"/>
                  <a:pt x="160" y="3812"/>
                </a:cubicBezTo>
                <a:cubicBezTo>
                  <a:pt x="2197" y="32391"/>
                  <a:pt x="22549" y="54625"/>
                  <a:pt x="46240" y="54625"/>
                </a:cubicBezTo>
                <a:cubicBezTo>
                  <a:pt x="47067" y="54625"/>
                  <a:pt x="47898" y="54598"/>
                  <a:pt x="48733" y="54543"/>
                </a:cubicBezTo>
                <a:cubicBezTo>
                  <a:pt x="50189" y="54444"/>
                  <a:pt x="51652" y="54269"/>
                  <a:pt x="53086" y="54001"/>
                </a:cubicBezTo>
                <a:cubicBezTo>
                  <a:pt x="58447" y="53009"/>
                  <a:pt x="63956" y="52516"/>
                  <a:pt x="69473" y="52516"/>
                </a:cubicBezTo>
                <a:cubicBezTo>
                  <a:pt x="69564" y="52516"/>
                  <a:pt x="69654" y="52516"/>
                  <a:pt x="69745" y="52517"/>
                </a:cubicBezTo>
                <a:lnTo>
                  <a:pt x="69745" y="0"/>
                </a:lnTo>
                <a:close/>
              </a:path>
            </a:pathLst>
          </a:custGeom>
          <a:solidFill>
            <a:srgbClr val="F3D7CD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20" name="Google Shape;1522;p41">
            <a:extLst>
              <a:ext uri="{FF2B5EF4-FFF2-40B4-BE49-F238E27FC236}">
                <a16:creationId xmlns:a16="http://schemas.microsoft.com/office/drawing/2014/main" id="{53527A1F-5F83-4C6D-9B85-BAC818B47B07}"/>
              </a:ext>
            </a:extLst>
          </p:cNvPr>
          <p:cNvSpPr/>
          <p:nvPr/>
        </p:nvSpPr>
        <p:spPr>
          <a:xfrm>
            <a:off x="6096000" y="4052301"/>
            <a:ext cx="1862517" cy="1399850"/>
          </a:xfrm>
          <a:custGeom>
            <a:avLst/>
            <a:gdLst/>
            <a:ahLst/>
            <a:cxnLst/>
            <a:rect l="l" t="t" r="r" b="b"/>
            <a:pathLst>
              <a:path w="69192" h="54624" extrusionOk="0">
                <a:moveTo>
                  <a:pt x="1" y="0"/>
                </a:moveTo>
                <a:lnTo>
                  <a:pt x="1" y="52517"/>
                </a:lnTo>
                <a:cubicBezTo>
                  <a:pt x="5422" y="52528"/>
                  <a:pt x="10838" y="53031"/>
                  <a:pt x="16106" y="54001"/>
                </a:cubicBezTo>
                <a:cubicBezTo>
                  <a:pt x="17541" y="54269"/>
                  <a:pt x="19003" y="54444"/>
                  <a:pt x="20459" y="54543"/>
                </a:cubicBezTo>
                <a:cubicBezTo>
                  <a:pt x="21287" y="54597"/>
                  <a:pt x="22112" y="54624"/>
                  <a:pt x="22933" y="54624"/>
                </a:cubicBezTo>
                <a:cubicBezTo>
                  <a:pt x="46589" y="54624"/>
                  <a:pt x="66995" y="32397"/>
                  <a:pt x="69033" y="3812"/>
                </a:cubicBezTo>
                <a:cubicBezTo>
                  <a:pt x="69126" y="2541"/>
                  <a:pt x="69180" y="1265"/>
                  <a:pt x="69191" y="0"/>
                </a:cubicBezTo>
                <a:close/>
              </a:path>
            </a:pathLst>
          </a:custGeom>
          <a:solidFill>
            <a:srgbClr val="EAE0CE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21" name="Google Shape;1523;p41">
            <a:extLst>
              <a:ext uri="{FF2B5EF4-FFF2-40B4-BE49-F238E27FC236}">
                <a16:creationId xmlns:a16="http://schemas.microsoft.com/office/drawing/2014/main" id="{E2C5D0D4-B09D-4548-8D14-9DF48E47A796}"/>
              </a:ext>
            </a:extLst>
          </p:cNvPr>
          <p:cNvSpPr/>
          <p:nvPr/>
        </p:nvSpPr>
        <p:spPr>
          <a:xfrm>
            <a:off x="5003098" y="1679225"/>
            <a:ext cx="808701" cy="582272"/>
          </a:xfrm>
          <a:custGeom>
            <a:avLst/>
            <a:gdLst/>
            <a:ahLst/>
            <a:cxnLst/>
            <a:rect l="l" t="t" r="r" b="b"/>
            <a:pathLst>
              <a:path w="30043" h="22721" extrusionOk="0">
                <a:moveTo>
                  <a:pt x="0" y="0"/>
                </a:moveTo>
                <a:lnTo>
                  <a:pt x="15021" y="11369"/>
                </a:lnTo>
                <a:lnTo>
                  <a:pt x="30042" y="22721"/>
                </a:lnTo>
                <a:lnTo>
                  <a:pt x="15027" y="113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31" name="Google Shape;1510;p41">
            <a:extLst>
              <a:ext uri="{FF2B5EF4-FFF2-40B4-BE49-F238E27FC236}">
                <a16:creationId xmlns:a16="http://schemas.microsoft.com/office/drawing/2014/main" id="{6F649D86-3A1A-4394-BE16-AE6CA1DFCBDA}"/>
              </a:ext>
            </a:extLst>
          </p:cNvPr>
          <p:cNvSpPr txBox="1"/>
          <p:nvPr/>
        </p:nvSpPr>
        <p:spPr>
          <a:xfrm>
            <a:off x="4670092" y="3165304"/>
            <a:ext cx="1184781" cy="447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ira Sans Extra Condensed"/>
                <a:sym typeface="Fira Sans Extra Condensed"/>
              </a:rPr>
              <a:t>内容一</a:t>
            </a:r>
            <a:endParaRPr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ira Sans Extra Condensed"/>
              <a:sym typeface="Fira Sans Extra Condensed"/>
            </a:endParaRPr>
          </a:p>
        </p:txBody>
      </p:sp>
      <p:sp>
        <p:nvSpPr>
          <p:cNvPr id="32" name="Google Shape;1510;p41">
            <a:extLst>
              <a:ext uri="{FF2B5EF4-FFF2-40B4-BE49-F238E27FC236}">
                <a16:creationId xmlns:a16="http://schemas.microsoft.com/office/drawing/2014/main" id="{0DD19B95-B843-45C9-98C7-A48DAFA955E0}"/>
              </a:ext>
            </a:extLst>
          </p:cNvPr>
          <p:cNvSpPr txBox="1"/>
          <p:nvPr/>
        </p:nvSpPr>
        <p:spPr>
          <a:xfrm>
            <a:off x="6434867" y="3165304"/>
            <a:ext cx="1184781" cy="447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ira Sans Extra Condensed"/>
                <a:sym typeface="Fira Sans Extra Condensed"/>
              </a:rPr>
              <a:t>内容二</a:t>
            </a:r>
            <a:endParaRPr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ira Sans Extra Condensed"/>
              <a:sym typeface="Fira Sans Extra Condensed"/>
            </a:endParaRPr>
          </a:p>
        </p:txBody>
      </p:sp>
      <p:sp>
        <p:nvSpPr>
          <p:cNvPr id="33" name="Google Shape;1510;p41">
            <a:extLst>
              <a:ext uri="{FF2B5EF4-FFF2-40B4-BE49-F238E27FC236}">
                <a16:creationId xmlns:a16="http://schemas.microsoft.com/office/drawing/2014/main" id="{7D0A7C9C-EF3B-41D4-B0E5-214A8D90DC6E}"/>
              </a:ext>
            </a:extLst>
          </p:cNvPr>
          <p:cNvSpPr txBox="1"/>
          <p:nvPr/>
        </p:nvSpPr>
        <p:spPr>
          <a:xfrm>
            <a:off x="4670092" y="4423735"/>
            <a:ext cx="1184781" cy="447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ira Sans Extra Condensed"/>
                <a:sym typeface="Fira Sans Extra Condensed"/>
              </a:rPr>
              <a:t>内容三</a:t>
            </a:r>
            <a:endParaRPr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ira Sans Extra Condensed"/>
              <a:sym typeface="Fira Sans Extra Condensed"/>
            </a:endParaRPr>
          </a:p>
        </p:txBody>
      </p:sp>
      <p:sp>
        <p:nvSpPr>
          <p:cNvPr id="34" name="Google Shape;1510;p41">
            <a:extLst>
              <a:ext uri="{FF2B5EF4-FFF2-40B4-BE49-F238E27FC236}">
                <a16:creationId xmlns:a16="http://schemas.microsoft.com/office/drawing/2014/main" id="{E26E888D-6028-408C-ADCB-F882FDA62038}"/>
              </a:ext>
            </a:extLst>
          </p:cNvPr>
          <p:cNvSpPr txBox="1"/>
          <p:nvPr/>
        </p:nvSpPr>
        <p:spPr>
          <a:xfrm>
            <a:off x="6434866" y="4423734"/>
            <a:ext cx="1184781" cy="447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Fira Sans Extra Condensed"/>
                <a:sym typeface="Fira Sans Extra Condensed"/>
              </a:rPr>
              <a:t>内容四</a:t>
            </a:r>
            <a:endParaRPr sz="2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Fira Sans Extra Condensed"/>
              <a:sym typeface="Fira Sans Extra Condensed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id="{272E4545-8EBF-4B91-9648-2C1D7D45F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405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31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C5A5FF12-255C-406B-A782-6EB73229E8C7}"/>
              </a:ext>
            </a:extLst>
          </p:cNvPr>
          <p:cNvSpPr/>
          <p:nvPr/>
        </p:nvSpPr>
        <p:spPr>
          <a:xfrm rot="20826136">
            <a:off x="387270" y="3488977"/>
            <a:ext cx="11845670" cy="3547999"/>
          </a:xfrm>
          <a:custGeom>
            <a:avLst/>
            <a:gdLst>
              <a:gd name="connsiteX0" fmla="*/ 8800307 w 12465588"/>
              <a:gd name="connsiteY0" fmla="*/ 319808 h 4715585"/>
              <a:gd name="connsiteX1" fmla="*/ 12465588 w 12465588"/>
              <a:gd name="connsiteY1" fmla="*/ 3243131 h 4715585"/>
              <a:gd name="connsiteX2" fmla="*/ 11827524 w 12465588"/>
              <a:gd name="connsiteY2" fmla="*/ 4649162 h 4715585"/>
              <a:gd name="connsiteX3" fmla="*/ 11759650 w 12465588"/>
              <a:gd name="connsiteY3" fmla="*/ 4715585 h 4715585"/>
              <a:gd name="connsiteX4" fmla="*/ 0 w 12465588"/>
              <a:gd name="connsiteY4" fmla="*/ 2022755 h 4715585"/>
              <a:gd name="connsiteX5" fmla="*/ 33038 w 12465588"/>
              <a:gd name="connsiteY5" fmla="*/ 1980758 h 4715585"/>
              <a:gd name="connsiteX6" fmla="*/ 5995070 w 12465588"/>
              <a:gd name="connsiteY6" fmla="*/ 0 h 4715585"/>
              <a:gd name="connsiteX7" fmla="*/ 8800307 w 12465588"/>
              <a:gd name="connsiteY7" fmla="*/ 319808 h 471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65588" h="4715585">
                <a:moveTo>
                  <a:pt x="8800307" y="319808"/>
                </a:moveTo>
                <a:cubicBezTo>
                  <a:pt x="10969019" y="843576"/>
                  <a:pt x="12465588" y="1955755"/>
                  <a:pt x="12465588" y="3243131"/>
                </a:cubicBezTo>
                <a:cubicBezTo>
                  <a:pt x="12465588" y="3746887"/>
                  <a:pt x="12236434" y="4223817"/>
                  <a:pt x="11827524" y="4649162"/>
                </a:cubicBezTo>
                <a:lnTo>
                  <a:pt x="11759650" y="4715585"/>
                </a:lnTo>
                <a:lnTo>
                  <a:pt x="0" y="2022755"/>
                </a:lnTo>
                <a:lnTo>
                  <a:pt x="33038" y="1980758"/>
                </a:lnTo>
                <a:cubicBezTo>
                  <a:pt x="1015316" y="816749"/>
                  <a:pt x="3314894" y="0"/>
                  <a:pt x="5995070" y="0"/>
                </a:cubicBezTo>
                <a:cubicBezTo>
                  <a:pt x="7000136" y="0"/>
                  <a:pt x="7951681" y="114855"/>
                  <a:pt x="8800307" y="319808"/>
                </a:cubicBezTo>
                <a:close/>
              </a:path>
            </a:pathLst>
          </a:custGeom>
          <a:solidFill>
            <a:schemeClr val="bg1">
              <a:lumMod val="95000"/>
              <a:alpha val="9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32" name="Group 1">
            <a:extLst>
              <a:ext uri="{FF2B5EF4-FFF2-40B4-BE49-F238E27FC236}">
                <a16:creationId xmlns:a16="http://schemas.microsoft.com/office/drawing/2014/main" id="{056B12CC-32C3-47CC-9FAD-CBEC92DDDB88}"/>
              </a:ext>
            </a:extLst>
          </p:cNvPr>
          <p:cNvGrpSpPr/>
          <p:nvPr/>
        </p:nvGrpSpPr>
        <p:grpSpPr>
          <a:xfrm>
            <a:off x="140726" y="3973881"/>
            <a:ext cx="11735184" cy="2884119"/>
            <a:chOff x="1077513" y="1662127"/>
            <a:chExt cx="9516280" cy="2338786"/>
          </a:xfrm>
        </p:grpSpPr>
        <p:sp>
          <p:nvSpPr>
            <p:cNvPr id="233" name="Rounded Rectangle 66">
              <a:extLst>
                <a:ext uri="{FF2B5EF4-FFF2-40B4-BE49-F238E27FC236}">
                  <a16:creationId xmlns:a16="http://schemas.microsoft.com/office/drawing/2014/main" id="{B8812E1E-D5C5-4E46-858C-A8D8E634A485}"/>
                </a:ext>
              </a:extLst>
            </p:cNvPr>
            <p:cNvSpPr/>
            <p:nvPr/>
          </p:nvSpPr>
          <p:spPr>
            <a:xfrm>
              <a:off x="8879979" y="1963462"/>
              <a:ext cx="1713814" cy="1488034"/>
            </a:xfrm>
            <a:prstGeom prst="roundRect">
              <a:avLst/>
            </a:prstGeom>
            <a:blipFill>
              <a:blip r:embed="rId2"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en Sans" pitchFamily="34" charset="0"/>
              </a:endParaRPr>
            </a:p>
          </p:txBody>
        </p:sp>
        <p:grpSp>
          <p:nvGrpSpPr>
            <p:cNvPr id="234" name="Group 119">
              <a:extLst>
                <a:ext uri="{FF2B5EF4-FFF2-40B4-BE49-F238E27FC236}">
                  <a16:creationId xmlns:a16="http://schemas.microsoft.com/office/drawing/2014/main" id="{A20E3F18-AC2F-4BEA-95FD-6A2A50B0E818}"/>
                </a:ext>
              </a:extLst>
            </p:cNvPr>
            <p:cNvGrpSpPr/>
            <p:nvPr/>
          </p:nvGrpSpPr>
          <p:grpSpPr>
            <a:xfrm>
              <a:off x="8427606" y="3442479"/>
              <a:ext cx="1426493" cy="558434"/>
              <a:chOff x="8427606" y="3442479"/>
              <a:chExt cx="1426493" cy="558434"/>
            </a:xfrm>
          </p:grpSpPr>
          <p:sp>
            <p:nvSpPr>
              <p:cNvPr id="255" name="Freeform 11">
                <a:extLst>
                  <a:ext uri="{FF2B5EF4-FFF2-40B4-BE49-F238E27FC236}">
                    <a16:creationId xmlns:a16="http://schemas.microsoft.com/office/drawing/2014/main" id="{8E2CF11C-8C13-4595-B3FA-A91D8ACD9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7606" y="3442479"/>
                <a:ext cx="1426493" cy="362153"/>
              </a:xfrm>
              <a:custGeom>
                <a:avLst/>
                <a:gdLst>
                  <a:gd name="T0" fmla="*/ 0 w 218"/>
                  <a:gd name="T1" fmla="*/ 0 h 55"/>
                  <a:gd name="T2" fmla="*/ 0 w 218"/>
                  <a:gd name="T3" fmla="*/ 55 h 55"/>
                  <a:gd name="T4" fmla="*/ 38 w 218"/>
                  <a:gd name="T5" fmla="*/ 55 h 55"/>
                  <a:gd name="T6" fmla="*/ 37 w 218"/>
                  <a:gd name="T7" fmla="*/ 50 h 55"/>
                  <a:gd name="T8" fmla="*/ 73 w 218"/>
                  <a:gd name="T9" fmla="*/ 15 h 55"/>
                  <a:gd name="T10" fmla="*/ 108 w 218"/>
                  <a:gd name="T11" fmla="*/ 50 h 55"/>
                  <a:gd name="T12" fmla="*/ 108 w 218"/>
                  <a:gd name="T13" fmla="*/ 55 h 55"/>
                  <a:gd name="T14" fmla="*/ 123 w 218"/>
                  <a:gd name="T15" fmla="*/ 55 h 55"/>
                  <a:gd name="T16" fmla="*/ 122 w 218"/>
                  <a:gd name="T17" fmla="*/ 50 h 55"/>
                  <a:gd name="T18" fmla="*/ 158 w 218"/>
                  <a:gd name="T19" fmla="*/ 15 h 55"/>
                  <a:gd name="T20" fmla="*/ 193 w 218"/>
                  <a:gd name="T21" fmla="*/ 50 h 55"/>
                  <a:gd name="T22" fmla="*/ 192 w 218"/>
                  <a:gd name="T23" fmla="*/ 55 h 55"/>
                  <a:gd name="T24" fmla="*/ 218 w 218"/>
                  <a:gd name="T25" fmla="*/ 55 h 55"/>
                  <a:gd name="T26" fmla="*/ 218 w 218"/>
                  <a:gd name="T27" fmla="*/ 1 h 55"/>
                  <a:gd name="T28" fmla="*/ 0 w 218"/>
                  <a:gd name="T2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8" h="55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7" y="53"/>
                      <a:pt x="37" y="52"/>
                      <a:pt x="37" y="50"/>
                    </a:cubicBezTo>
                    <a:cubicBezTo>
                      <a:pt x="37" y="30"/>
                      <a:pt x="53" y="15"/>
                      <a:pt x="73" y="15"/>
                    </a:cubicBezTo>
                    <a:cubicBezTo>
                      <a:pt x="92" y="15"/>
                      <a:pt x="108" y="30"/>
                      <a:pt x="108" y="50"/>
                    </a:cubicBezTo>
                    <a:cubicBezTo>
                      <a:pt x="108" y="52"/>
                      <a:pt x="108" y="53"/>
                      <a:pt x="108" y="55"/>
                    </a:cubicBezTo>
                    <a:cubicBezTo>
                      <a:pt x="123" y="55"/>
                      <a:pt x="123" y="55"/>
                      <a:pt x="123" y="55"/>
                    </a:cubicBezTo>
                    <a:cubicBezTo>
                      <a:pt x="122" y="53"/>
                      <a:pt x="122" y="52"/>
                      <a:pt x="122" y="50"/>
                    </a:cubicBezTo>
                    <a:cubicBezTo>
                      <a:pt x="122" y="30"/>
                      <a:pt x="138" y="15"/>
                      <a:pt x="158" y="15"/>
                    </a:cubicBezTo>
                    <a:cubicBezTo>
                      <a:pt x="177" y="15"/>
                      <a:pt x="193" y="30"/>
                      <a:pt x="193" y="50"/>
                    </a:cubicBezTo>
                    <a:cubicBezTo>
                      <a:pt x="193" y="52"/>
                      <a:pt x="193" y="53"/>
                      <a:pt x="192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18" y="1"/>
                      <a:pt x="218" y="1"/>
                      <a:pt x="218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6" name="Freeform 12">
                <a:extLst>
                  <a:ext uri="{FF2B5EF4-FFF2-40B4-BE49-F238E27FC236}">
                    <a16:creationId xmlns:a16="http://schemas.microsoft.com/office/drawing/2014/main" id="{84E5EADD-AB4E-4905-90E0-B0A2C4CAEE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26551" y="3542002"/>
                <a:ext cx="464440" cy="458911"/>
              </a:xfrm>
              <a:custGeom>
                <a:avLst/>
                <a:gdLst>
                  <a:gd name="T0" fmla="*/ 36 w 71"/>
                  <a:gd name="T1" fmla="*/ 0 h 70"/>
                  <a:gd name="T2" fmla="*/ 0 w 71"/>
                  <a:gd name="T3" fmla="*/ 35 h 70"/>
                  <a:gd name="T4" fmla="*/ 1 w 71"/>
                  <a:gd name="T5" fmla="*/ 40 h 70"/>
                  <a:gd name="T6" fmla="*/ 36 w 71"/>
                  <a:gd name="T7" fmla="*/ 70 h 70"/>
                  <a:gd name="T8" fmla="*/ 70 w 71"/>
                  <a:gd name="T9" fmla="*/ 40 h 70"/>
                  <a:gd name="T10" fmla="*/ 71 w 71"/>
                  <a:gd name="T11" fmla="*/ 35 h 70"/>
                  <a:gd name="T12" fmla="*/ 36 w 71"/>
                  <a:gd name="T13" fmla="*/ 0 h 70"/>
                  <a:gd name="T14" fmla="*/ 36 w 71"/>
                  <a:gd name="T15" fmla="*/ 50 h 70"/>
                  <a:gd name="T16" fmla="*/ 21 w 71"/>
                  <a:gd name="T17" fmla="*/ 35 h 70"/>
                  <a:gd name="T18" fmla="*/ 36 w 71"/>
                  <a:gd name="T19" fmla="*/ 20 h 70"/>
                  <a:gd name="T20" fmla="*/ 50 w 71"/>
                  <a:gd name="T21" fmla="*/ 35 h 70"/>
                  <a:gd name="T22" fmla="*/ 36 w 71"/>
                  <a:gd name="T23" fmla="*/ 5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70">
                    <a:moveTo>
                      <a:pt x="36" y="0"/>
                    </a:moveTo>
                    <a:cubicBezTo>
                      <a:pt x="16" y="0"/>
                      <a:pt x="0" y="15"/>
                      <a:pt x="0" y="35"/>
                    </a:cubicBezTo>
                    <a:cubicBezTo>
                      <a:pt x="0" y="37"/>
                      <a:pt x="0" y="38"/>
                      <a:pt x="1" y="40"/>
                    </a:cubicBezTo>
                    <a:cubicBezTo>
                      <a:pt x="3" y="57"/>
                      <a:pt x="18" y="70"/>
                      <a:pt x="36" y="70"/>
                    </a:cubicBezTo>
                    <a:cubicBezTo>
                      <a:pt x="53" y="70"/>
                      <a:pt x="68" y="57"/>
                      <a:pt x="70" y="40"/>
                    </a:cubicBezTo>
                    <a:cubicBezTo>
                      <a:pt x="71" y="38"/>
                      <a:pt x="71" y="37"/>
                      <a:pt x="71" y="35"/>
                    </a:cubicBezTo>
                    <a:cubicBezTo>
                      <a:pt x="71" y="15"/>
                      <a:pt x="55" y="0"/>
                      <a:pt x="36" y="0"/>
                    </a:cubicBezTo>
                    <a:close/>
                    <a:moveTo>
                      <a:pt x="36" y="50"/>
                    </a:moveTo>
                    <a:cubicBezTo>
                      <a:pt x="27" y="50"/>
                      <a:pt x="21" y="43"/>
                      <a:pt x="21" y="35"/>
                    </a:cubicBezTo>
                    <a:cubicBezTo>
                      <a:pt x="21" y="27"/>
                      <a:pt x="27" y="20"/>
                      <a:pt x="36" y="20"/>
                    </a:cubicBezTo>
                    <a:cubicBezTo>
                      <a:pt x="44" y="20"/>
                      <a:pt x="50" y="27"/>
                      <a:pt x="50" y="35"/>
                    </a:cubicBezTo>
                    <a:cubicBezTo>
                      <a:pt x="50" y="43"/>
                      <a:pt x="44" y="50"/>
                      <a:pt x="36" y="5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7" name="Oval 13">
                <a:extLst>
                  <a:ext uri="{FF2B5EF4-FFF2-40B4-BE49-F238E27FC236}">
                    <a16:creationId xmlns:a16="http://schemas.microsoft.com/office/drawing/2014/main" id="{D27BB0E6-FFA7-4744-B205-F9700951C1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62013" y="3671935"/>
                <a:ext cx="190752" cy="196283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8" name="Freeform 14">
                <a:extLst>
                  <a:ext uri="{FF2B5EF4-FFF2-40B4-BE49-F238E27FC236}">
                    <a16:creationId xmlns:a16="http://schemas.microsoft.com/office/drawing/2014/main" id="{7507639E-C684-496A-A7F7-B8B2D11E76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68117" y="3542002"/>
                <a:ext cx="467204" cy="458911"/>
              </a:xfrm>
              <a:custGeom>
                <a:avLst/>
                <a:gdLst>
                  <a:gd name="T0" fmla="*/ 36 w 71"/>
                  <a:gd name="T1" fmla="*/ 0 h 70"/>
                  <a:gd name="T2" fmla="*/ 0 w 71"/>
                  <a:gd name="T3" fmla="*/ 35 h 70"/>
                  <a:gd name="T4" fmla="*/ 1 w 71"/>
                  <a:gd name="T5" fmla="*/ 40 h 70"/>
                  <a:gd name="T6" fmla="*/ 36 w 71"/>
                  <a:gd name="T7" fmla="*/ 70 h 70"/>
                  <a:gd name="T8" fmla="*/ 71 w 71"/>
                  <a:gd name="T9" fmla="*/ 40 h 70"/>
                  <a:gd name="T10" fmla="*/ 71 w 71"/>
                  <a:gd name="T11" fmla="*/ 35 h 70"/>
                  <a:gd name="T12" fmla="*/ 36 w 71"/>
                  <a:gd name="T13" fmla="*/ 0 h 70"/>
                  <a:gd name="T14" fmla="*/ 36 w 71"/>
                  <a:gd name="T15" fmla="*/ 50 h 70"/>
                  <a:gd name="T16" fmla="*/ 21 w 71"/>
                  <a:gd name="T17" fmla="*/ 35 h 70"/>
                  <a:gd name="T18" fmla="*/ 36 w 71"/>
                  <a:gd name="T19" fmla="*/ 20 h 70"/>
                  <a:gd name="T20" fmla="*/ 50 w 71"/>
                  <a:gd name="T21" fmla="*/ 35 h 70"/>
                  <a:gd name="T22" fmla="*/ 36 w 71"/>
                  <a:gd name="T23" fmla="*/ 5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70">
                    <a:moveTo>
                      <a:pt x="36" y="0"/>
                    </a:moveTo>
                    <a:cubicBezTo>
                      <a:pt x="16" y="0"/>
                      <a:pt x="0" y="15"/>
                      <a:pt x="0" y="35"/>
                    </a:cubicBezTo>
                    <a:cubicBezTo>
                      <a:pt x="0" y="37"/>
                      <a:pt x="0" y="38"/>
                      <a:pt x="1" y="40"/>
                    </a:cubicBezTo>
                    <a:cubicBezTo>
                      <a:pt x="3" y="57"/>
                      <a:pt x="18" y="70"/>
                      <a:pt x="36" y="70"/>
                    </a:cubicBezTo>
                    <a:cubicBezTo>
                      <a:pt x="53" y="70"/>
                      <a:pt x="68" y="57"/>
                      <a:pt x="71" y="40"/>
                    </a:cubicBezTo>
                    <a:cubicBezTo>
                      <a:pt x="71" y="38"/>
                      <a:pt x="71" y="37"/>
                      <a:pt x="71" y="35"/>
                    </a:cubicBezTo>
                    <a:cubicBezTo>
                      <a:pt x="71" y="15"/>
                      <a:pt x="55" y="0"/>
                      <a:pt x="36" y="0"/>
                    </a:cubicBezTo>
                    <a:close/>
                    <a:moveTo>
                      <a:pt x="36" y="50"/>
                    </a:moveTo>
                    <a:cubicBezTo>
                      <a:pt x="27" y="50"/>
                      <a:pt x="21" y="43"/>
                      <a:pt x="21" y="35"/>
                    </a:cubicBezTo>
                    <a:cubicBezTo>
                      <a:pt x="21" y="27"/>
                      <a:pt x="27" y="20"/>
                      <a:pt x="36" y="20"/>
                    </a:cubicBezTo>
                    <a:cubicBezTo>
                      <a:pt x="44" y="20"/>
                      <a:pt x="50" y="27"/>
                      <a:pt x="50" y="35"/>
                    </a:cubicBezTo>
                    <a:cubicBezTo>
                      <a:pt x="50" y="43"/>
                      <a:pt x="44" y="50"/>
                      <a:pt x="36" y="50"/>
                    </a:cubicBezTo>
                    <a:close/>
                  </a:path>
                </a:pathLst>
              </a:cu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9" name="Oval 15">
                <a:extLst>
                  <a:ext uri="{FF2B5EF4-FFF2-40B4-BE49-F238E27FC236}">
                    <a16:creationId xmlns:a16="http://schemas.microsoft.com/office/drawing/2014/main" id="{5EF85631-86DE-4441-9BAB-40CEB6826F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06343" y="3671935"/>
                <a:ext cx="190752" cy="196283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5" name="Group 118">
              <a:extLst>
                <a:ext uri="{FF2B5EF4-FFF2-40B4-BE49-F238E27FC236}">
                  <a16:creationId xmlns:a16="http://schemas.microsoft.com/office/drawing/2014/main" id="{BD546592-D215-4C5B-8DCD-1B8956F1F4C5}"/>
                </a:ext>
              </a:extLst>
            </p:cNvPr>
            <p:cNvGrpSpPr/>
            <p:nvPr/>
          </p:nvGrpSpPr>
          <p:grpSpPr>
            <a:xfrm>
              <a:off x="1077513" y="1662127"/>
              <a:ext cx="3206844" cy="2338786"/>
              <a:chOff x="1077513" y="1662127"/>
              <a:chExt cx="3206844" cy="2338786"/>
            </a:xfrm>
          </p:grpSpPr>
          <p:sp>
            <p:nvSpPr>
              <p:cNvPr id="240" name="Freeform 5">
                <a:extLst>
                  <a:ext uri="{FF2B5EF4-FFF2-40B4-BE49-F238E27FC236}">
                    <a16:creationId xmlns:a16="http://schemas.microsoft.com/office/drawing/2014/main" id="{21CD1C61-457B-46AF-AF49-76D8BFAFB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0828" y="2126569"/>
                <a:ext cx="138226" cy="511437"/>
              </a:xfrm>
              <a:custGeom>
                <a:avLst/>
                <a:gdLst>
                  <a:gd name="T0" fmla="*/ 10 w 21"/>
                  <a:gd name="T1" fmla="*/ 78 h 78"/>
                  <a:gd name="T2" fmla="*/ 0 w 21"/>
                  <a:gd name="T3" fmla="*/ 67 h 78"/>
                  <a:gd name="T4" fmla="*/ 0 w 21"/>
                  <a:gd name="T5" fmla="*/ 11 h 78"/>
                  <a:gd name="T6" fmla="*/ 10 w 21"/>
                  <a:gd name="T7" fmla="*/ 0 h 78"/>
                  <a:gd name="T8" fmla="*/ 21 w 21"/>
                  <a:gd name="T9" fmla="*/ 11 h 78"/>
                  <a:gd name="T10" fmla="*/ 21 w 21"/>
                  <a:gd name="T11" fmla="*/ 67 h 78"/>
                  <a:gd name="T12" fmla="*/ 10 w 2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78">
                    <a:moveTo>
                      <a:pt x="10" y="78"/>
                    </a:moveTo>
                    <a:cubicBezTo>
                      <a:pt x="4" y="78"/>
                      <a:pt x="0" y="73"/>
                      <a:pt x="0" y="6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1" y="5"/>
                      <a:pt x="21" y="1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73"/>
                      <a:pt x="16" y="78"/>
                      <a:pt x="10" y="78"/>
                    </a:cubicBez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41" name="Oval 7">
                <a:extLst>
                  <a:ext uri="{FF2B5EF4-FFF2-40B4-BE49-F238E27FC236}">
                    <a16:creationId xmlns:a16="http://schemas.microsoft.com/office/drawing/2014/main" id="{8C7E8C97-9312-4CD1-AB3B-286986E30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5128" y="2317319"/>
                <a:ext cx="295805" cy="221162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42" name="Freeform 17">
                <a:extLst>
                  <a:ext uri="{FF2B5EF4-FFF2-40B4-BE49-F238E27FC236}">
                    <a16:creationId xmlns:a16="http://schemas.microsoft.com/office/drawing/2014/main" id="{E3EFF375-28F0-401C-AA92-1474E5C0C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513" y="2280847"/>
                <a:ext cx="3206844" cy="1454139"/>
              </a:xfrm>
              <a:custGeom>
                <a:avLst/>
                <a:gdLst>
                  <a:gd name="T0" fmla="*/ 137 w 490"/>
                  <a:gd name="T1" fmla="*/ 0 h 222"/>
                  <a:gd name="T2" fmla="*/ 113 w 490"/>
                  <a:gd name="T3" fmla="*/ 21 h 222"/>
                  <a:gd name="T4" fmla="*/ 97 w 490"/>
                  <a:gd name="T5" fmla="*/ 127 h 222"/>
                  <a:gd name="T6" fmla="*/ 21 w 490"/>
                  <a:gd name="T7" fmla="*/ 142 h 222"/>
                  <a:gd name="T8" fmla="*/ 21 w 490"/>
                  <a:gd name="T9" fmla="*/ 142 h 222"/>
                  <a:gd name="T10" fmla="*/ 0 w 490"/>
                  <a:gd name="T11" fmla="*/ 166 h 222"/>
                  <a:gd name="T12" fmla="*/ 0 w 490"/>
                  <a:gd name="T13" fmla="*/ 216 h 222"/>
                  <a:gd name="T14" fmla="*/ 0 w 490"/>
                  <a:gd name="T15" fmla="*/ 222 h 222"/>
                  <a:gd name="T16" fmla="*/ 97 w 490"/>
                  <a:gd name="T17" fmla="*/ 222 h 222"/>
                  <a:gd name="T18" fmla="*/ 98 w 490"/>
                  <a:gd name="T19" fmla="*/ 222 h 222"/>
                  <a:gd name="T20" fmla="*/ 123 w 490"/>
                  <a:gd name="T21" fmla="*/ 222 h 222"/>
                  <a:gd name="T22" fmla="*/ 490 w 490"/>
                  <a:gd name="T23" fmla="*/ 222 h 222"/>
                  <a:gd name="T24" fmla="*/ 490 w 490"/>
                  <a:gd name="T25" fmla="*/ 168 h 222"/>
                  <a:gd name="T26" fmla="*/ 288 w 490"/>
                  <a:gd name="T27" fmla="*/ 167 h 222"/>
                  <a:gd name="T28" fmla="*/ 288 w 490"/>
                  <a:gd name="T29" fmla="*/ 0 h 222"/>
                  <a:gd name="T30" fmla="*/ 137 w 490"/>
                  <a:gd name="T3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0" h="222">
                    <a:moveTo>
                      <a:pt x="137" y="0"/>
                    </a:moveTo>
                    <a:cubicBezTo>
                      <a:pt x="126" y="0"/>
                      <a:pt x="116" y="8"/>
                      <a:pt x="113" y="21"/>
                    </a:cubicBezTo>
                    <a:cubicBezTo>
                      <a:pt x="97" y="127"/>
                      <a:pt x="97" y="127"/>
                      <a:pt x="97" y="127"/>
                    </a:cubicBezTo>
                    <a:cubicBezTo>
                      <a:pt x="21" y="142"/>
                      <a:pt x="21" y="142"/>
                      <a:pt x="21" y="142"/>
                    </a:cubicBezTo>
                    <a:cubicBezTo>
                      <a:pt x="21" y="142"/>
                      <a:pt x="21" y="142"/>
                      <a:pt x="21" y="142"/>
                    </a:cubicBezTo>
                    <a:cubicBezTo>
                      <a:pt x="9" y="143"/>
                      <a:pt x="0" y="154"/>
                      <a:pt x="0" y="166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123" y="222"/>
                      <a:pt x="123" y="222"/>
                      <a:pt x="123" y="222"/>
                    </a:cubicBezTo>
                    <a:cubicBezTo>
                      <a:pt x="490" y="222"/>
                      <a:pt x="490" y="222"/>
                      <a:pt x="490" y="222"/>
                    </a:cubicBezTo>
                    <a:cubicBezTo>
                      <a:pt x="490" y="168"/>
                      <a:pt x="490" y="168"/>
                      <a:pt x="490" y="168"/>
                    </a:cubicBezTo>
                    <a:cubicBezTo>
                      <a:pt x="288" y="167"/>
                      <a:pt x="288" y="167"/>
                      <a:pt x="288" y="167"/>
                    </a:cubicBezTo>
                    <a:cubicBezTo>
                      <a:pt x="288" y="0"/>
                      <a:pt x="288" y="0"/>
                      <a:pt x="288" y="0"/>
                    </a:cubicBezTo>
                    <a:cubicBezTo>
                      <a:pt x="273" y="0"/>
                      <a:pt x="148" y="1"/>
                      <a:pt x="137" y="0"/>
                    </a:cubicBezTo>
                    <a:close/>
                  </a:path>
                </a:pathLst>
              </a:custGeom>
              <a:solidFill>
                <a:srgbClr val="C40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3" name="Oval 18">
                <a:extLst>
                  <a:ext uri="{FF2B5EF4-FFF2-40B4-BE49-F238E27FC236}">
                    <a16:creationId xmlns:a16="http://schemas.microsoft.com/office/drawing/2014/main" id="{8E63FB70-C0DD-4184-AB83-AED4BE6B7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6212" y="3542002"/>
                <a:ext cx="458911" cy="458911"/>
              </a:xfrm>
              <a:prstGeom prst="ellipse">
                <a:avLst/>
              </a:pr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4" name="Oval 19">
                <a:extLst>
                  <a:ext uri="{FF2B5EF4-FFF2-40B4-BE49-F238E27FC236}">
                    <a16:creationId xmlns:a16="http://schemas.microsoft.com/office/drawing/2014/main" id="{D14ED666-B808-4177-AEFD-828637883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909" y="3671935"/>
                <a:ext cx="196283" cy="196283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5" name="Oval 20">
                <a:extLst>
                  <a:ext uri="{FF2B5EF4-FFF2-40B4-BE49-F238E27FC236}">
                    <a16:creationId xmlns:a16="http://schemas.microsoft.com/office/drawing/2014/main" id="{1A6FB8AE-90FA-46CE-B088-9E58DC02BF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6226" y="3542002"/>
                <a:ext cx="456147" cy="458911"/>
              </a:xfrm>
              <a:prstGeom prst="ellipse">
                <a:avLst/>
              </a:pr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6" name="Oval 21">
                <a:extLst>
                  <a:ext uri="{FF2B5EF4-FFF2-40B4-BE49-F238E27FC236}">
                    <a16:creationId xmlns:a16="http://schemas.microsoft.com/office/drawing/2014/main" id="{0C17A229-AB3C-477D-B099-70B27F4F31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159" y="3671935"/>
                <a:ext cx="196283" cy="196283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7" name="Oval 22">
                <a:extLst>
                  <a:ext uri="{FF2B5EF4-FFF2-40B4-BE49-F238E27FC236}">
                    <a16:creationId xmlns:a16="http://schemas.microsoft.com/office/drawing/2014/main" id="{DAFDCF90-8D15-4A45-BF8C-BD5F53537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7794" y="3542002"/>
                <a:ext cx="458911" cy="458911"/>
              </a:xfrm>
              <a:prstGeom prst="ellipse">
                <a:avLst/>
              </a:prstGeom>
              <a:solidFill>
                <a:srgbClr val="5252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8" name="Oval 23">
                <a:extLst>
                  <a:ext uri="{FF2B5EF4-FFF2-40B4-BE49-F238E27FC236}">
                    <a16:creationId xmlns:a16="http://schemas.microsoft.com/office/drawing/2014/main" id="{32CD38D4-B3DF-409B-B349-90DAE35B3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0492" y="3671935"/>
                <a:ext cx="196283" cy="196283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9" name="Freeform 24">
                <a:extLst>
                  <a:ext uri="{FF2B5EF4-FFF2-40B4-BE49-F238E27FC236}">
                    <a16:creationId xmlns:a16="http://schemas.microsoft.com/office/drawing/2014/main" id="{2A3822F8-6B9E-4BE0-85DA-43821855A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7582" y="2552303"/>
                <a:ext cx="453382" cy="602666"/>
              </a:xfrm>
              <a:custGeom>
                <a:avLst/>
                <a:gdLst>
                  <a:gd name="T0" fmla="*/ 54 w 69"/>
                  <a:gd name="T1" fmla="*/ 0 h 92"/>
                  <a:gd name="T2" fmla="*/ 29 w 69"/>
                  <a:gd name="T3" fmla="*/ 0 h 92"/>
                  <a:gd name="T4" fmla="*/ 13 w 69"/>
                  <a:gd name="T5" fmla="*/ 12 h 92"/>
                  <a:gd name="T6" fmla="*/ 0 w 69"/>
                  <a:gd name="T7" fmla="*/ 92 h 92"/>
                  <a:gd name="T8" fmla="*/ 69 w 69"/>
                  <a:gd name="T9" fmla="*/ 92 h 92"/>
                  <a:gd name="T10" fmla="*/ 69 w 69"/>
                  <a:gd name="T11" fmla="*/ 0 h 92"/>
                  <a:gd name="T12" fmla="*/ 54 w 69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92">
                    <a:moveTo>
                      <a:pt x="54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1" y="0"/>
                      <a:pt x="15" y="5"/>
                      <a:pt x="13" y="1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69" y="92"/>
                      <a:pt x="69" y="92"/>
                      <a:pt x="69" y="92"/>
                    </a:cubicBezTo>
                    <a:cubicBezTo>
                      <a:pt x="69" y="0"/>
                      <a:pt x="69" y="0"/>
                      <a:pt x="69" y="0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0" name="Freeform 46">
                <a:extLst>
                  <a:ext uri="{FF2B5EF4-FFF2-40B4-BE49-F238E27FC236}">
                    <a16:creationId xmlns:a16="http://schemas.microsoft.com/office/drawing/2014/main" id="{0DF45E66-9AD9-41DC-A306-77CFD387A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6157" y="2853635"/>
                <a:ext cx="138226" cy="511437"/>
              </a:xfrm>
              <a:custGeom>
                <a:avLst/>
                <a:gdLst>
                  <a:gd name="T0" fmla="*/ 10 w 21"/>
                  <a:gd name="T1" fmla="*/ 78 h 78"/>
                  <a:gd name="T2" fmla="*/ 0 w 21"/>
                  <a:gd name="T3" fmla="*/ 67 h 78"/>
                  <a:gd name="T4" fmla="*/ 0 w 21"/>
                  <a:gd name="T5" fmla="*/ 11 h 78"/>
                  <a:gd name="T6" fmla="*/ 10 w 21"/>
                  <a:gd name="T7" fmla="*/ 0 h 78"/>
                  <a:gd name="T8" fmla="*/ 21 w 21"/>
                  <a:gd name="T9" fmla="*/ 11 h 78"/>
                  <a:gd name="T10" fmla="*/ 21 w 21"/>
                  <a:gd name="T11" fmla="*/ 67 h 78"/>
                  <a:gd name="T12" fmla="*/ 10 w 21"/>
                  <a:gd name="T1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78">
                    <a:moveTo>
                      <a:pt x="10" y="78"/>
                    </a:moveTo>
                    <a:cubicBezTo>
                      <a:pt x="4" y="78"/>
                      <a:pt x="0" y="73"/>
                      <a:pt x="0" y="6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1" y="5"/>
                      <a:pt x="21" y="1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21" y="73"/>
                      <a:pt x="16" y="78"/>
                      <a:pt x="10" y="78"/>
                    </a:cubicBezTo>
                    <a:close/>
                  </a:path>
                </a:pathLst>
              </a:cu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1" name="Rectangle 47">
                <a:extLst>
                  <a:ext uri="{FF2B5EF4-FFF2-40B4-BE49-F238E27FC236}">
                    <a16:creationId xmlns:a16="http://schemas.microsoft.com/office/drawing/2014/main" id="{259664A2-21AC-4A66-BFAA-79185C7019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0457" y="2079570"/>
                <a:ext cx="295805" cy="1075399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2" name="Oval 48">
                <a:extLst>
                  <a:ext uri="{FF2B5EF4-FFF2-40B4-BE49-F238E27FC236}">
                    <a16:creationId xmlns:a16="http://schemas.microsoft.com/office/drawing/2014/main" id="{61C8A160-440E-45E3-B8C6-99573C13A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0457" y="3021739"/>
                <a:ext cx="295805" cy="221162"/>
              </a:xfrm>
              <a:prstGeom prst="ellipse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253" name="Oval 49">
                <a:extLst>
                  <a:ext uri="{FF2B5EF4-FFF2-40B4-BE49-F238E27FC236}">
                    <a16:creationId xmlns:a16="http://schemas.microsoft.com/office/drawing/2014/main" id="{1FE6BAFB-DEE1-4947-85AB-A70FF7CB8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0457" y="1963459"/>
                <a:ext cx="295805" cy="229456"/>
              </a:xfrm>
              <a:prstGeom prst="ellipse">
                <a:avLst/>
              </a:prstGeom>
              <a:solidFill>
                <a:srgbClr val="C2C2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4" name="Freeform 50">
                <a:extLst>
                  <a:ext uri="{FF2B5EF4-FFF2-40B4-BE49-F238E27FC236}">
                    <a16:creationId xmlns:a16="http://schemas.microsoft.com/office/drawing/2014/main" id="{806160F3-110B-4DF8-9E99-CD35CF338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0626" y="1662127"/>
                <a:ext cx="221162" cy="445089"/>
              </a:xfrm>
              <a:custGeom>
                <a:avLst/>
                <a:gdLst>
                  <a:gd name="T0" fmla="*/ 34 w 34"/>
                  <a:gd name="T1" fmla="*/ 0 h 68"/>
                  <a:gd name="T2" fmla="*/ 5 w 34"/>
                  <a:gd name="T3" fmla="*/ 18 h 68"/>
                  <a:gd name="T4" fmla="*/ 0 w 34"/>
                  <a:gd name="T5" fmla="*/ 27 h 68"/>
                  <a:gd name="T6" fmla="*/ 0 w 34"/>
                  <a:gd name="T7" fmla="*/ 58 h 68"/>
                  <a:gd name="T8" fmla="*/ 11 w 34"/>
                  <a:gd name="T9" fmla="*/ 68 h 68"/>
                  <a:gd name="T10" fmla="*/ 21 w 34"/>
                  <a:gd name="T11" fmla="*/ 58 h 68"/>
                  <a:gd name="T12" fmla="*/ 21 w 34"/>
                  <a:gd name="T13" fmla="*/ 33 h 68"/>
                  <a:gd name="T14" fmla="*/ 34 w 34"/>
                  <a:gd name="T15" fmla="*/ 24 h 68"/>
                  <a:gd name="T16" fmla="*/ 34 w 34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68">
                    <a:moveTo>
                      <a:pt x="34" y="0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2" y="20"/>
                      <a:pt x="0" y="23"/>
                      <a:pt x="0" y="2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4"/>
                      <a:pt x="5" y="68"/>
                      <a:pt x="11" y="68"/>
                    </a:cubicBezTo>
                    <a:cubicBezTo>
                      <a:pt x="16" y="68"/>
                      <a:pt x="21" y="64"/>
                      <a:pt x="21" y="58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34" y="24"/>
                      <a:pt x="34" y="24"/>
                      <a:pt x="34" y="24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6" name="Rounded Rectangle 62">
              <a:extLst>
                <a:ext uri="{FF2B5EF4-FFF2-40B4-BE49-F238E27FC236}">
                  <a16:creationId xmlns:a16="http://schemas.microsoft.com/office/drawing/2014/main" id="{1B150A68-67B1-47CD-A39B-DE60628F5261}"/>
                </a:ext>
              </a:extLst>
            </p:cNvPr>
            <p:cNvSpPr/>
            <p:nvPr/>
          </p:nvSpPr>
          <p:spPr>
            <a:xfrm>
              <a:off x="3294607" y="1963462"/>
              <a:ext cx="1698278" cy="1488034"/>
            </a:xfrm>
            <a:prstGeom prst="round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en Sans" pitchFamily="34" charset="0"/>
              </a:endParaRPr>
            </a:p>
          </p:txBody>
        </p:sp>
        <p:sp>
          <p:nvSpPr>
            <p:cNvPr id="237" name="Rectangle 65">
              <a:extLst>
                <a:ext uri="{FF2B5EF4-FFF2-40B4-BE49-F238E27FC236}">
                  <a16:creationId xmlns:a16="http://schemas.microsoft.com/office/drawing/2014/main" id="{296F2B7B-A774-48FD-8259-90A0B37289D8}"/>
                </a:ext>
              </a:extLst>
            </p:cNvPr>
            <p:cNvSpPr/>
            <p:nvPr/>
          </p:nvSpPr>
          <p:spPr>
            <a:xfrm>
              <a:off x="7670105" y="1963462"/>
              <a:ext cx="1460010" cy="148803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en Sans" pitchFamily="34" charset="0"/>
              </a:endParaRPr>
            </a:p>
          </p:txBody>
        </p:sp>
        <p:sp>
          <p:nvSpPr>
            <p:cNvPr id="238" name="Rectangle 63">
              <a:extLst>
                <a:ext uri="{FF2B5EF4-FFF2-40B4-BE49-F238E27FC236}">
                  <a16:creationId xmlns:a16="http://schemas.microsoft.com/office/drawing/2014/main" id="{ED809166-917C-4B6D-AC1A-324EF3B372B3}"/>
                </a:ext>
              </a:extLst>
            </p:cNvPr>
            <p:cNvSpPr/>
            <p:nvPr/>
          </p:nvSpPr>
          <p:spPr>
            <a:xfrm>
              <a:off x="4746996" y="1963462"/>
              <a:ext cx="1460010" cy="1488034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en Sans" pitchFamily="34" charset="0"/>
              </a:endParaRPr>
            </a:p>
          </p:txBody>
        </p:sp>
        <p:sp>
          <p:nvSpPr>
            <p:cNvPr id="239" name="Rectangle 64">
              <a:extLst>
                <a:ext uri="{FF2B5EF4-FFF2-40B4-BE49-F238E27FC236}">
                  <a16:creationId xmlns:a16="http://schemas.microsoft.com/office/drawing/2014/main" id="{A4400187-2AEB-4290-A1BD-EA046B9880FD}"/>
                </a:ext>
              </a:extLst>
            </p:cNvPr>
            <p:cNvSpPr/>
            <p:nvPr/>
          </p:nvSpPr>
          <p:spPr>
            <a:xfrm>
              <a:off x="6206427" y="1963462"/>
              <a:ext cx="1460010" cy="1488034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 l="-7000" b="-1000"/>
              </a:stretch>
            </a:blip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en Sans" pitchFamily="34" charset="0"/>
              </a:endParaRPr>
            </a:p>
          </p:txBody>
        </p:sp>
      </p:grpSp>
      <p:cxnSp>
        <p:nvCxnSpPr>
          <p:cNvPr id="261" name="直接连接符 260">
            <a:extLst>
              <a:ext uri="{FF2B5EF4-FFF2-40B4-BE49-F238E27FC236}">
                <a16:creationId xmlns:a16="http://schemas.microsoft.com/office/drawing/2014/main" id="{7607FF62-91FB-4DE1-A968-DA4760BC9BF8}"/>
              </a:ext>
            </a:extLst>
          </p:cNvPr>
          <p:cNvCxnSpPr>
            <a:cxnSpLocks/>
          </p:cNvCxnSpPr>
          <p:nvPr/>
        </p:nvCxnSpPr>
        <p:spPr>
          <a:xfrm flipH="1" flipV="1">
            <a:off x="3846226" y="3086267"/>
            <a:ext cx="1" cy="1244030"/>
          </a:xfrm>
          <a:prstGeom prst="line">
            <a:avLst/>
          </a:prstGeom>
          <a:ln w="38100">
            <a:solidFill>
              <a:srgbClr val="D575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Google Shape;1514;p41">
            <a:extLst>
              <a:ext uri="{FF2B5EF4-FFF2-40B4-BE49-F238E27FC236}">
                <a16:creationId xmlns:a16="http://schemas.microsoft.com/office/drawing/2014/main" id="{C215C975-9585-437B-9AD6-1813BB00DFA0}"/>
              </a:ext>
            </a:extLst>
          </p:cNvPr>
          <p:cNvSpPr txBox="1"/>
          <p:nvPr/>
        </p:nvSpPr>
        <p:spPr>
          <a:xfrm>
            <a:off x="2439758" y="1730141"/>
            <a:ext cx="2759507" cy="165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000" dirty="0">
                <a:solidFill>
                  <a:srgbClr val="591300"/>
                </a:solidFill>
                <a:latin typeface="+mn-ea"/>
              </a:rPr>
              <a:t>在此处可输入您需要的内容，字体颜色大小可由您的需求更改</a:t>
            </a:r>
            <a:endParaRPr sz="1867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64" name="直接连接符 263">
            <a:extLst>
              <a:ext uri="{FF2B5EF4-FFF2-40B4-BE49-F238E27FC236}">
                <a16:creationId xmlns:a16="http://schemas.microsoft.com/office/drawing/2014/main" id="{445C2E77-CC7A-4473-B171-20B04E82C8C7}"/>
              </a:ext>
            </a:extLst>
          </p:cNvPr>
          <p:cNvCxnSpPr>
            <a:cxnSpLocks/>
          </p:cNvCxnSpPr>
          <p:nvPr/>
        </p:nvCxnSpPr>
        <p:spPr>
          <a:xfrm flipH="1" flipV="1">
            <a:off x="10203317" y="3139219"/>
            <a:ext cx="1" cy="1206113"/>
          </a:xfrm>
          <a:prstGeom prst="line">
            <a:avLst/>
          </a:prstGeom>
          <a:ln w="38100">
            <a:solidFill>
              <a:srgbClr val="D575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7" name="Google Shape;1514;p41">
            <a:extLst>
              <a:ext uri="{FF2B5EF4-FFF2-40B4-BE49-F238E27FC236}">
                <a16:creationId xmlns:a16="http://schemas.microsoft.com/office/drawing/2014/main" id="{BC17C072-3FC3-42C5-BC81-90FAEF573868}"/>
              </a:ext>
            </a:extLst>
          </p:cNvPr>
          <p:cNvSpPr txBox="1"/>
          <p:nvPr/>
        </p:nvSpPr>
        <p:spPr>
          <a:xfrm>
            <a:off x="8751663" y="1730141"/>
            <a:ext cx="2759507" cy="165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000" dirty="0">
                <a:solidFill>
                  <a:srgbClr val="591300"/>
                </a:solidFill>
                <a:latin typeface="+mn-ea"/>
              </a:rPr>
              <a:t>在此处可输入您需要的内容，字体颜色大小可由您的需求更改</a:t>
            </a:r>
            <a:endParaRPr sz="1867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69" name="直接连接符 268">
            <a:extLst>
              <a:ext uri="{FF2B5EF4-FFF2-40B4-BE49-F238E27FC236}">
                <a16:creationId xmlns:a16="http://schemas.microsoft.com/office/drawing/2014/main" id="{D9CAF161-8525-459A-BEC8-1FD87803C920}"/>
              </a:ext>
            </a:extLst>
          </p:cNvPr>
          <p:cNvCxnSpPr>
            <a:cxnSpLocks/>
          </p:cNvCxnSpPr>
          <p:nvPr/>
        </p:nvCxnSpPr>
        <p:spPr>
          <a:xfrm flipH="1" flipV="1">
            <a:off x="6840378" y="3129262"/>
            <a:ext cx="1" cy="1206113"/>
          </a:xfrm>
          <a:prstGeom prst="line">
            <a:avLst/>
          </a:prstGeom>
          <a:ln w="38100">
            <a:solidFill>
              <a:srgbClr val="D575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Google Shape;1514;p41">
            <a:extLst>
              <a:ext uri="{FF2B5EF4-FFF2-40B4-BE49-F238E27FC236}">
                <a16:creationId xmlns:a16="http://schemas.microsoft.com/office/drawing/2014/main" id="{28251D93-F2EE-4AF7-834D-D5AF019ADBA3}"/>
              </a:ext>
            </a:extLst>
          </p:cNvPr>
          <p:cNvSpPr txBox="1"/>
          <p:nvPr/>
        </p:nvSpPr>
        <p:spPr>
          <a:xfrm>
            <a:off x="5595711" y="1730141"/>
            <a:ext cx="2759507" cy="165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zh-CN" altLang="en-US" sz="2000" dirty="0">
                <a:solidFill>
                  <a:srgbClr val="591300"/>
                </a:solidFill>
                <a:latin typeface="+mn-ea"/>
              </a:rPr>
              <a:t>在此处可输入您需要的内容，字体颜色大小可由您的需求更改</a:t>
            </a:r>
            <a:endParaRPr sz="1867" kern="0" dirty="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78" name="图片 277">
            <a:extLst>
              <a:ext uri="{FF2B5EF4-FFF2-40B4-BE49-F238E27FC236}">
                <a16:creationId xmlns:a16="http://schemas.microsoft.com/office/drawing/2014/main" id="{EF386DAE-FAEE-453B-B059-860C0BDD42D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71"/>
          <a:stretch/>
        </p:blipFill>
        <p:spPr>
          <a:xfrm>
            <a:off x="804269" y="5940742"/>
            <a:ext cx="2036106" cy="578692"/>
          </a:xfrm>
          <a:prstGeom prst="rect">
            <a:avLst/>
          </a:prstGeom>
        </p:spPr>
      </p:pic>
      <p:sp>
        <p:nvSpPr>
          <p:cNvPr id="37" name="TextBox 46">
            <a:extLst>
              <a:ext uri="{FF2B5EF4-FFF2-40B4-BE49-F238E27FC236}">
                <a16:creationId xmlns:a16="http://schemas.microsoft.com/office/drawing/2014/main" id="{1D907A83-629B-4C7E-8F37-B44019B28FE5}"/>
              </a:ext>
            </a:extLst>
          </p:cNvPr>
          <p:cNvSpPr txBox="1"/>
          <p:nvPr/>
        </p:nvSpPr>
        <p:spPr>
          <a:xfrm>
            <a:off x="5935705" y="173626"/>
            <a:ext cx="59402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EBBCAB"/>
                    </a:gs>
                    <a:gs pos="54000">
                      <a:srgbClr val="C40000"/>
                    </a:gs>
                    <a:gs pos="100000">
                      <a:srgbClr val="E6C6B0"/>
                    </a:gs>
                  </a:gsLst>
                  <a:lin ang="2700000" scaled="0"/>
                </a:gradFill>
                <a:latin typeface="华文新魏" panose="02010800040101010101" pitchFamily="2" charset="-122"/>
                <a:ea typeface="华文新魏" panose="02010800040101010101" pitchFamily="2" charset="-122"/>
                <a:cs typeface="Open Sans Semibold" panose="020B0706030804020204" pitchFamily="34" charset="0"/>
              </a:rPr>
              <a:t>请输入您需要的主题</a:t>
            </a:r>
            <a:endParaRPr lang="en-US" sz="4000" dirty="0">
              <a:gradFill>
                <a:gsLst>
                  <a:gs pos="0">
                    <a:srgbClr val="EBBCAB"/>
                  </a:gs>
                  <a:gs pos="54000">
                    <a:srgbClr val="C40000"/>
                  </a:gs>
                  <a:gs pos="100000">
                    <a:srgbClr val="E6C6B0"/>
                  </a:gs>
                </a:gsLst>
                <a:lin ang="2700000" scaled="0"/>
              </a:gradFill>
              <a:latin typeface="华文新魏" panose="02010800040101010101" pitchFamily="2" charset="-122"/>
              <a:ea typeface="华文新魏" panose="02010800040101010101" pitchFamily="2" charset="-122"/>
              <a:cs typeface="Open Sans Semibold" panose="020B0706030804020204" pitchFamily="34" charset="0"/>
            </a:endParaRPr>
          </a:p>
        </p:txBody>
      </p:sp>
      <p:sp>
        <p:nvSpPr>
          <p:cNvPr id="43" name="云形 42">
            <a:extLst>
              <a:ext uri="{FF2B5EF4-FFF2-40B4-BE49-F238E27FC236}">
                <a16:creationId xmlns:a16="http://schemas.microsoft.com/office/drawing/2014/main" id="{9FBC9F50-0A3C-4C5D-8169-C845F95B5ABE}"/>
              </a:ext>
            </a:extLst>
          </p:cNvPr>
          <p:cNvSpPr/>
          <p:nvPr/>
        </p:nvSpPr>
        <p:spPr>
          <a:xfrm>
            <a:off x="2331974" y="3757167"/>
            <a:ext cx="272730" cy="226243"/>
          </a:xfrm>
          <a:prstGeom prst="cloud">
            <a:avLst/>
          </a:prstGeom>
          <a:solidFill>
            <a:srgbClr val="EAE0CE"/>
          </a:solidFill>
          <a:ln>
            <a:noFill/>
          </a:ln>
          <a:effectLst>
            <a:innerShdw blurRad="63500" dist="50800" dir="18900000">
              <a:srgbClr val="CFB991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8" name="云形 47">
            <a:extLst>
              <a:ext uri="{FF2B5EF4-FFF2-40B4-BE49-F238E27FC236}">
                <a16:creationId xmlns:a16="http://schemas.microsoft.com/office/drawing/2014/main" id="{272EE240-E107-49DE-8E8F-238687EF30DC}"/>
              </a:ext>
            </a:extLst>
          </p:cNvPr>
          <p:cNvSpPr/>
          <p:nvPr/>
        </p:nvSpPr>
        <p:spPr>
          <a:xfrm rot="1846145">
            <a:off x="2809222" y="3420693"/>
            <a:ext cx="344965" cy="344358"/>
          </a:xfrm>
          <a:prstGeom prst="cloud">
            <a:avLst/>
          </a:prstGeom>
          <a:solidFill>
            <a:srgbClr val="EAE0CE"/>
          </a:solidFill>
          <a:ln>
            <a:noFill/>
          </a:ln>
          <a:effectLst>
            <a:innerShdw blurRad="63500" dist="50800" dir="18900000">
              <a:srgbClr val="EAE0CE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5AE015A-33BA-444E-BCB5-036E722D297B}"/>
              </a:ext>
            </a:extLst>
          </p:cNvPr>
          <p:cNvCxnSpPr/>
          <p:nvPr/>
        </p:nvCxnSpPr>
        <p:spPr>
          <a:xfrm>
            <a:off x="140725" y="-17779"/>
            <a:ext cx="0" cy="2559221"/>
          </a:xfrm>
          <a:prstGeom prst="line">
            <a:avLst/>
          </a:prstGeom>
          <a:ln w="381000" cap="rnd">
            <a:gradFill>
              <a:gsLst>
                <a:gs pos="0">
                  <a:srgbClr val="EEC0BA">
                    <a:alpha val="96000"/>
                  </a:srgbClr>
                </a:gs>
                <a:gs pos="100000">
                  <a:srgbClr val="FCF6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B4C18347-AC91-489C-9F5D-AD0F1F44D708}"/>
              </a:ext>
            </a:extLst>
          </p:cNvPr>
          <p:cNvCxnSpPr/>
          <p:nvPr/>
        </p:nvCxnSpPr>
        <p:spPr>
          <a:xfrm>
            <a:off x="570059" y="-347532"/>
            <a:ext cx="0" cy="2559221"/>
          </a:xfrm>
          <a:prstGeom prst="line">
            <a:avLst/>
          </a:prstGeom>
          <a:ln w="381000" cap="rnd">
            <a:gradFill>
              <a:gsLst>
                <a:gs pos="0">
                  <a:srgbClr val="EEC0BA">
                    <a:alpha val="96000"/>
                  </a:srgbClr>
                </a:gs>
                <a:gs pos="100000">
                  <a:srgbClr val="FCF6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FFC01F7D-11CB-40EB-B7F9-B545F9B6B2C2}"/>
              </a:ext>
            </a:extLst>
          </p:cNvPr>
          <p:cNvCxnSpPr/>
          <p:nvPr/>
        </p:nvCxnSpPr>
        <p:spPr>
          <a:xfrm>
            <a:off x="998215" y="-590559"/>
            <a:ext cx="0" cy="2559221"/>
          </a:xfrm>
          <a:prstGeom prst="line">
            <a:avLst/>
          </a:prstGeom>
          <a:ln w="381000" cap="rnd">
            <a:gradFill>
              <a:gsLst>
                <a:gs pos="0">
                  <a:srgbClr val="EEC0BA">
                    <a:alpha val="96000"/>
                  </a:srgbClr>
                </a:gs>
                <a:gs pos="100000">
                  <a:srgbClr val="FCF6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3883E91C-6550-49D2-9D3A-DD1F193F4BC9}"/>
              </a:ext>
            </a:extLst>
          </p:cNvPr>
          <p:cNvCxnSpPr/>
          <p:nvPr/>
        </p:nvCxnSpPr>
        <p:spPr>
          <a:xfrm>
            <a:off x="1443276" y="-1128980"/>
            <a:ext cx="0" cy="2559221"/>
          </a:xfrm>
          <a:prstGeom prst="line">
            <a:avLst/>
          </a:prstGeom>
          <a:ln w="381000" cap="rnd">
            <a:gradFill>
              <a:gsLst>
                <a:gs pos="0">
                  <a:srgbClr val="EEC0BA">
                    <a:alpha val="96000"/>
                  </a:srgbClr>
                </a:gs>
                <a:gs pos="100000">
                  <a:srgbClr val="FCF6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3B2C27E1-323C-454C-966A-F782035542FD}"/>
              </a:ext>
            </a:extLst>
          </p:cNvPr>
          <p:cNvCxnSpPr/>
          <p:nvPr/>
        </p:nvCxnSpPr>
        <p:spPr>
          <a:xfrm>
            <a:off x="1895457" y="-752779"/>
            <a:ext cx="0" cy="2559221"/>
          </a:xfrm>
          <a:prstGeom prst="line">
            <a:avLst/>
          </a:prstGeom>
          <a:ln w="381000" cap="rnd">
            <a:gradFill>
              <a:gsLst>
                <a:gs pos="0">
                  <a:srgbClr val="EEC0BA">
                    <a:alpha val="96000"/>
                  </a:srgbClr>
                </a:gs>
                <a:gs pos="100000">
                  <a:srgbClr val="FCF6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ADB2FBA0-D6CD-4513-AE9F-083D0FD75C03}"/>
              </a:ext>
            </a:extLst>
          </p:cNvPr>
          <p:cNvCxnSpPr/>
          <p:nvPr/>
        </p:nvCxnSpPr>
        <p:spPr>
          <a:xfrm>
            <a:off x="2331974" y="-1297390"/>
            <a:ext cx="0" cy="2559221"/>
          </a:xfrm>
          <a:prstGeom prst="line">
            <a:avLst/>
          </a:prstGeom>
          <a:ln w="381000" cap="rnd">
            <a:gradFill>
              <a:gsLst>
                <a:gs pos="0">
                  <a:srgbClr val="EEC0BA">
                    <a:alpha val="96000"/>
                  </a:srgbClr>
                </a:gs>
                <a:gs pos="100000">
                  <a:srgbClr val="FCF6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55FA128F-EF97-4870-9FCD-D91221EFD126}"/>
              </a:ext>
            </a:extLst>
          </p:cNvPr>
          <p:cNvCxnSpPr/>
          <p:nvPr/>
        </p:nvCxnSpPr>
        <p:spPr>
          <a:xfrm>
            <a:off x="2792221" y="-1627143"/>
            <a:ext cx="0" cy="2559221"/>
          </a:xfrm>
          <a:prstGeom prst="line">
            <a:avLst/>
          </a:prstGeom>
          <a:ln w="381000" cap="rnd">
            <a:gradFill>
              <a:gsLst>
                <a:gs pos="0">
                  <a:srgbClr val="EEC0BA">
                    <a:alpha val="96000"/>
                  </a:srgbClr>
                </a:gs>
                <a:gs pos="100000">
                  <a:srgbClr val="FCF6F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7FEB4A6C-5286-4C4C-B688-F1967A6B4E63}"/>
              </a:ext>
            </a:extLst>
          </p:cNvPr>
          <p:cNvSpPr/>
          <p:nvPr/>
        </p:nvSpPr>
        <p:spPr>
          <a:xfrm>
            <a:off x="1237347" y="5071618"/>
            <a:ext cx="199499" cy="743188"/>
          </a:xfrm>
          <a:prstGeom prst="parallelogram">
            <a:avLst>
              <a:gd name="adj" fmla="val 5809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1C60D380-97C5-4A0E-A309-656D94485C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404" y="46003"/>
            <a:ext cx="1049796" cy="9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65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445</Words>
  <Application>Microsoft Office PowerPoint</Application>
  <PresentationFormat>宽屏</PresentationFormat>
  <Paragraphs>65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华文新魏</vt:lpstr>
      <vt:lpstr>字体视界-一纸情书</vt:lpstr>
      <vt:lpstr>微软雅黑</vt:lpstr>
      <vt:lpstr>等线</vt:lpstr>
      <vt:lpstr>微软雅黑 Light</vt:lpstr>
      <vt:lpstr>等线 Light</vt:lpstr>
      <vt:lpstr>汉仪北魏写经W</vt:lpstr>
      <vt:lpstr>Roboto</vt:lpstr>
      <vt:lpstr>仓耳爱民小楷 W01</vt:lpstr>
      <vt:lpstr>Agency FB</vt:lpstr>
      <vt:lpstr>Fira Sans Extra Condensed</vt:lpstr>
      <vt:lpstr>华文行楷</vt:lpstr>
      <vt:lpstr>汉仪程行简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zym0729a@163.com</dc:creator>
  <cp:lastModifiedBy>YU PINGER</cp:lastModifiedBy>
  <cp:revision>97</cp:revision>
  <dcterms:created xsi:type="dcterms:W3CDTF">2021-05-19T15:59:33Z</dcterms:created>
  <dcterms:modified xsi:type="dcterms:W3CDTF">2021-06-09T06:25:39Z</dcterms:modified>
</cp:coreProperties>
</file>